
<file path=[Content_Types].xml><?xml version="1.0" encoding="utf-8"?>
<Types xmlns="http://schemas.openxmlformats.org/package/2006/content-types">
  <Override PartName="/_rels/.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24.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_rels/presentation.xml.rels" ContentType="application/vnd.openxmlformats-package.relationships+xml"/>
  <Override PartName="/ppt/media/image11.png" ContentType="image/png"/>
  <Override PartName="/ppt/media/image9.png" ContentType="image/png"/>
  <Override PartName="/ppt/media/image8.png" ContentType="image/png"/>
  <Override PartName="/ppt/media/image10.jpeg" ContentType="image/jpeg"/>
  <Override PartName="/ppt/media/image7.png" ContentType="image/png"/>
  <Override PartName="/ppt/media/image6.jpeg" ContentType="image/jpeg"/>
  <Override PartName="/ppt/media/image5.png" ContentType="image/png"/>
  <Override PartName="/ppt/media/image1.emf" ContentType="image/x-emf"/>
  <Override PartName="/ppt/media/image4.wmf" ContentType="image/x-wmf"/>
  <Override PartName="/ppt/media/image3.jpeg" ContentType="image/jpeg"/>
  <Override PartName="/ppt/media/image2.wmf" ContentType="image/x-wmf"/>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504000" y="301320"/>
            <a:ext cx="6849000" cy="1262160"/>
          </a:xfrm>
          <a:prstGeom prst="rect">
            <a:avLst/>
          </a:prstGeom>
        </p:spPr>
        <p:txBody>
          <a:bodyPr lIns="0" rIns="0" tIns="0" bIns="0" anchor="ctr"/>
          <a:p>
            <a:endParaRPr b="0" lang="en-US" sz="3200" spc="-1" strike="noStrike" cap="all">
              <a:solidFill>
                <a:srgbClr val="ff3333"/>
              </a:solidFill>
              <a:uFill>
                <a:solidFill>
                  <a:srgbClr val="ffffff"/>
                </a:solidFill>
              </a:uFill>
              <a:latin typeface="Nexa Light"/>
            </a:endParaRPr>
          </a:p>
        </p:txBody>
      </p:sp>
      <p:sp>
        <p:nvSpPr>
          <p:cNvPr id="26" name="PlaceHolder 2"/>
          <p:cNvSpPr>
            <a:spLocks noGrp="1"/>
          </p:cNvSpPr>
          <p:nvPr>
            <p:ph type="body"/>
          </p:nvPr>
        </p:nvSpPr>
        <p:spPr>
          <a:xfrm>
            <a:off x="504000" y="1985400"/>
            <a:ext cx="907164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27" name="PlaceHolder 3"/>
          <p:cNvSpPr>
            <a:spLocks noGrp="1"/>
          </p:cNvSpPr>
          <p:nvPr>
            <p:ph type="body"/>
          </p:nvPr>
        </p:nvSpPr>
        <p:spPr>
          <a:xfrm>
            <a:off x="504000" y="4524120"/>
            <a:ext cx="907164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504000" y="301320"/>
            <a:ext cx="6849000" cy="1262160"/>
          </a:xfrm>
          <a:prstGeom prst="rect">
            <a:avLst/>
          </a:prstGeom>
        </p:spPr>
        <p:txBody>
          <a:bodyPr lIns="0" rIns="0" tIns="0" bIns="0" anchor="ctr"/>
          <a:p>
            <a:endParaRPr b="0" lang="en-US" sz="3200" spc="-1" strike="noStrike" cap="all">
              <a:solidFill>
                <a:srgbClr val="ff3333"/>
              </a:solidFill>
              <a:uFill>
                <a:solidFill>
                  <a:srgbClr val="ffffff"/>
                </a:solidFill>
              </a:uFill>
              <a:latin typeface="Nexa Light"/>
            </a:endParaRPr>
          </a:p>
        </p:txBody>
      </p:sp>
      <p:sp>
        <p:nvSpPr>
          <p:cNvPr id="29" name="PlaceHolder 2"/>
          <p:cNvSpPr>
            <a:spLocks noGrp="1"/>
          </p:cNvSpPr>
          <p:nvPr>
            <p:ph type="body"/>
          </p:nvPr>
        </p:nvSpPr>
        <p:spPr>
          <a:xfrm>
            <a:off x="504000" y="1985400"/>
            <a:ext cx="442692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30" name="PlaceHolder 3"/>
          <p:cNvSpPr>
            <a:spLocks noGrp="1"/>
          </p:cNvSpPr>
          <p:nvPr>
            <p:ph type="body"/>
          </p:nvPr>
        </p:nvSpPr>
        <p:spPr>
          <a:xfrm>
            <a:off x="5152680" y="1985400"/>
            <a:ext cx="442692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31" name="PlaceHolder 4"/>
          <p:cNvSpPr>
            <a:spLocks noGrp="1"/>
          </p:cNvSpPr>
          <p:nvPr>
            <p:ph type="body"/>
          </p:nvPr>
        </p:nvSpPr>
        <p:spPr>
          <a:xfrm>
            <a:off x="5152680" y="4524120"/>
            <a:ext cx="442692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32" name="PlaceHolder 5"/>
          <p:cNvSpPr>
            <a:spLocks noGrp="1"/>
          </p:cNvSpPr>
          <p:nvPr>
            <p:ph type="body"/>
          </p:nvPr>
        </p:nvSpPr>
        <p:spPr>
          <a:xfrm>
            <a:off x="504000" y="4524120"/>
            <a:ext cx="442692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504000" y="301320"/>
            <a:ext cx="6849000" cy="1262160"/>
          </a:xfrm>
          <a:prstGeom prst="rect">
            <a:avLst/>
          </a:prstGeom>
        </p:spPr>
        <p:txBody>
          <a:bodyPr lIns="0" rIns="0" tIns="0" bIns="0" anchor="ctr"/>
          <a:p>
            <a:endParaRPr b="0" lang="en-US" sz="3200" spc="-1" strike="noStrike" cap="all">
              <a:solidFill>
                <a:srgbClr val="ff3333"/>
              </a:solidFill>
              <a:uFill>
                <a:solidFill>
                  <a:srgbClr val="ffffff"/>
                </a:solidFill>
              </a:uFill>
              <a:latin typeface="Nexa Light"/>
            </a:endParaRPr>
          </a:p>
        </p:txBody>
      </p:sp>
      <p:sp>
        <p:nvSpPr>
          <p:cNvPr id="34" name="PlaceHolder 2"/>
          <p:cNvSpPr>
            <a:spLocks noGrp="1"/>
          </p:cNvSpPr>
          <p:nvPr>
            <p:ph type="body"/>
          </p:nvPr>
        </p:nvSpPr>
        <p:spPr>
          <a:xfrm>
            <a:off x="504000" y="1985400"/>
            <a:ext cx="292068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35" name="PlaceHolder 3"/>
          <p:cNvSpPr>
            <a:spLocks noGrp="1"/>
          </p:cNvSpPr>
          <p:nvPr>
            <p:ph type="body"/>
          </p:nvPr>
        </p:nvSpPr>
        <p:spPr>
          <a:xfrm>
            <a:off x="3571200" y="1985400"/>
            <a:ext cx="292068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36" name="PlaceHolder 4"/>
          <p:cNvSpPr>
            <a:spLocks noGrp="1"/>
          </p:cNvSpPr>
          <p:nvPr>
            <p:ph type="body"/>
          </p:nvPr>
        </p:nvSpPr>
        <p:spPr>
          <a:xfrm>
            <a:off x="6638040" y="1985400"/>
            <a:ext cx="292068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37" name="PlaceHolder 5"/>
          <p:cNvSpPr>
            <a:spLocks noGrp="1"/>
          </p:cNvSpPr>
          <p:nvPr>
            <p:ph type="body"/>
          </p:nvPr>
        </p:nvSpPr>
        <p:spPr>
          <a:xfrm>
            <a:off x="6638040" y="4524120"/>
            <a:ext cx="292068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38" name="PlaceHolder 6"/>
          <p:cNvSpPr>
            <a:spLocks noGrp="1"/>
          </p:cNvSpPr>
          <p:nvPr>
            <p:ph type="body"/>
          </p:nvPr>
        </p:nvSpPr>
        <p:spPr>
          <a:xfrm>
            <a:off x="3571200" y="4524120"/>
            <a:ext cx="292068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39" name="PlaceHolder 7"/>
          <p:cNvSpPr>
            <a:spLocks noGrp="1"/>
          </p:cNvSpPr>
          <p:nvPr>
            <p:ph type="body"/>
          </p:nvPr>
        </p:nvSpPr>
        <p:spPr>
          <a:xfrm>
            <a:off x="504000" y="4524120"/>
            <a:ext cx="292068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301320"/>
            <a:ext cx="6849000" cy="1262160"/>
          </a:xfrm>
          <a:prstGeom prst="rect">
            <a:avLst/>
          </a:prstGeom>
        </p:spPr>
        <p:txBody>
          <a:bodyPr lIns="0" rIns="0" tIns="0" bIns="0" anchor="ctr"/>
          <a:p>
            <a:endParaRPr b="0" lang="en-US" sz="3200" spc="-1" strike="noStrike" cap="all">
              <a:solidFill>
                <a:srgbClr val="ff3333"/>
              </a:solidFill>
              <a:uFill>
                <a:solidFill>
                  <a:srgbClr val="ffffff"/>
                </a:solidFill>
              </a:uFill>
              <a:latin typeface="Nexa Light"/>
            </a:endParaRPr>
          </a:p>
        </p:txBody>
      </p:sp>
      <p:sp>
        <p:nvSpPr>
          <p:cNvPr id="47" name="PlaceHolder 2"/>
          <p:cNvSpPr>
            <a:spLocks noGrp="1"/>
          </p:cNvSpPr>
          <p:nvPr>
            <p:ph type="subTitle"/>
          </p:nvPr>
        </p:nvSpPr>
        <p:spPr>
          <a:xfrm>
            <a:off x="504000" y="1985400"/>
            <a:ext cx="9071640" cy="48603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301320"/>
            <a:ext cx="6849000" cy="1262160"/>
          </a:xfrm>
          <a:prstGeom prst="rect">
            <a:avLst/>
          </a:prstGeom>
        </p:spPr>
        <p:txBody>
          <a:bodyPr lIns="0" rIns="0" tIns="0" bIns="0" anchor="ctr"/>
          <a:p>
            <a:endParaRPr b="0" lang="en-US" sz="3200" spc="-1" strike="noStrike" cap="all">
              <a:solidFill>
                <a:srgbClr val="ff3333"/>
              </a:solidFill>
              <a:uFill>
                <a:solidFill>
                  <a:srgbClr val="ffffff"/>
                </a:solidFill>
              </a:uFill>
              <a:latin typeface="Nexa Light"/>
            </a:endParaRPr>
          </a:p>
        </p:txBody>
      </p:sp>
      <p:sp>
        <p:nvSpPr>
          <p:cNvPr id="49" name="PlaceHolder 2"/>
          <p:cNvSpPr>
            <a:spLocks noGrp="1"/>
          </p:cNvSpPr>
          <p:nvPr>
            <p:ph type="body"/>
          </p:nvPr>
        </p:nvSpPr>
        <p:spPr>
          <a:xfrm>
            <a:off x="504000" y="1985400"/>
            <a:ext cx="9071640" cy="486036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301320"/>
            <a:ext cx="6849000" cy="1262160"/>
          </a:xfrm>
          <a:prstGeom prst="rect">
            <a:avLst/>
          </a:prstGeom>
        </p:spPr>
        <p:txBody>
          <a:bodyPr lIns="0" rIns="0" tIns="0" bIns="0" anchor="ctr"/>
          <a:p>
            <a:endParaRPr b="0" lang="en-US" sz="3200" spc="-1" strike="noStrike" cap="all">
              <a:solidFill>
                <a:srgbClr val="ff3333"/>
              </a:solidFill>
              <a:uFill>
                <a:solidFill>
                  <a:srgbClr val="ffffff"/>
                </a:solidFill>
              </a:uFill>
              <a:latin typeface="Nexa Light"/>
            </a:endParaRPr>
          </a:p>
        </p:txBody>
      </p:sp>
      <p:sp>
        <p:nvSpPr>
          <p:cNvPr id="51" name="PlaceHolder 2"/>
          <p:cNvSpPr>
            <a:spLocks noGrp="1"/>
          </p:cNvSpPr>
          <p:nvPr>
            <p:ph type="body"/>
          </p:nvPr>
        </p:nvSpPr>
        <p:spPr>
          <a:xfrm>
            <a:off x="504000" y="1985400"/>
            <a:ext cx="4426920" cy="486036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52" name="PlaceHolder 3"/>
          <p:cNvSpPr>
            <a:spLocks noGrp="1"/>
          </p:cNvSpPr>
          <p:nvPr>
            <p:ph type="body"/>
          </p:nvPr>
        </p:nvSpPr>
        <p:spPr>
          <a:xfrm>
            <a:off x="5152680" y="1985400"/>
            <a:ext cx="4426920" cy="486036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301320"/>
            <a:ext cx="6849000" cy="1262160"/>
          </a:xfrm>
          <a:prstGeom prst="rect">
            <a:avLst/>
          </a:prstGeom>
        </p:spPr>
        <p:txBody>
          <a:bodyPr lIns="0" rIns="0" tIns="0" bIns="0" anchor="ctr"/>
          <a:p>
            <a:endParaRPr b="0" lang="en-US" sz="3200" spc="-1" strike="noStrike" cap="all">
              <a:solidFill>
                <a:srgbClr val="ff3333"/>
              </a:solidFill>
              <a:uFill>
                <a:solidFill>
                  <a:srgbClr val="ffffff"/>
                </a:solidFill>
              </a:uFill>
              <a:latin typeface="Nexa Light"/>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504000" y="301320"/>
            <a:ext cx="6849000" cy="585180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6849000" cy="1262160"/>
          </a:xfrm>
          <a:prstGeom prst="rect">
            <a:avLst/>
          </a:prstGeom>
        </p:spPr>
        <p:txBody>
          <a:bodyPr lIns="0" rIns="0" tIns="0" bIns="0" anchor="ctr"/>
          <a:p>
            <a:endParaRPr b="0" lang="en-US" sz="3200" spc="-1" strike="noStrike" cap="all">
              <a:solidFill>
                <a:srgbClr val="ff3333"/>
              </a:solidFill>
              <a:uFill>
                <a:solidFill>
                  <a:srgbClr val="ffffff"/>
                </a:solidFill>
              </a:uFill>
              <a:latin typeface="Nexa Light"/>
            </a:endParaRPr>
          </a:p>
        </p:txBody>
      </p:sp>
      <p:sp>
        <p:nvSpPr>
          <p:cNvPr id="56" name="PlaceHolder 2"/>
          <p:cNvSpPr>
            <a:spLocks noGrp="1"/>
          </p:cNvSpPr>
          <p:nvPr>
            <p:ph type="body"/>
          </p:nvPr>
        </p:nvSpPr>
        <p:spPr>
          <a:xfrm>
            <a:off x="504000" y="1985400"/>
            <a:ext cx="442692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57" name="PlaceHolder 3"/>
          <p:cNvSpPr>
            <a:spLocks noGrp="1"/>
          </p:cNvSpPr>
          <p:nvPr>
            <p:ph type="body"/>
          </p:nvPr>
        </p:nvSpPr>
        <p:spPr>
          <a:xfrm>
            <a:off x="504000" y="4524120"/>
            <a:ext cx="442692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58" name="PlaceHolder 4"/>
          <p:cNvSpPr>
            <a:spLocks noGrp="1"/>
          </p:cNvSpPr>
          <p:nvPr>
            <p:ph type="body"/>
          </p:nvPr>
        </p:nvSpPr>
        <p:spPr>
          <a:xfrm>
            <a:off x="5152680" y="1985400"/>
            <a:ext cx="4426920" cy="486036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6849000" cy="1262160"/>
          </a:xfrm>
          <a:prstGeom prst="rect">
            <a:avLst/>
          </a:prstGeom>
        </p:spPr>
        <p:txBody>
          <a:bodyPr lIns="0" rIns="0" tIns="0" bIns="0" anchor="ctr"/>
          <a:p>
            <a:endParaRPr b="0" lang="en-US" sz="3200" spc="-1" strike="noStrike" cap="all">
              <a:solidFill>
                <a:srgbClr val="ff3333"/>
              </a:solidFill>
              <a:uFill>
                <a:solidFill>
                  <a:srgbClr val="ffffff"/>
                </a:solidFill>
              </a:uFill>
              <a:latin typeface="Nexa Light"/>
            </a:endParaRPr>
          </a:p>
        </p:txBody>
      </p:sp>
      <p:sp>
        <p:nvSpPr>
          <p:cNvPr id="5" name="PlaceHolder 2"/>
          <p:cNvSpPr>
            <a:spLocks noGrp="1"/>
          </p:cNvSpPr>
          <p:nvPr>
            <p:ph type="subTitle"/>
          </p:nvPr>
        </p:nvSpPr>
        <p:spPr>
          <a:xfrm>
            <a:off x="504000" y="1985400"/>
            <a:ext cx="9071640" cy="48603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6849000" cy="1262160"/>
          </a:xfrm>
          <a:prstGeom prst="rect">
            <a:avLst/>
          </a:prstGeom>
        </p:spPr>
        <p:txBody>
          <a:bodyPr lIns="0" rIns="0" tIns="0" bIns="0" anchor="ctr"/>
          <a:p>
            <a:endParaRPr b="0" lang="en-US" sz="3200" spc="-1" strike="noStrike" cap="all">
              <a:solidFill>
                <a:srgbClr val="ff3333"/>
              </a:solidFill>
              <a:uFill>
                <a:solidFill>
                  <a:srgbClr val="ffffff"/>
                </a:solidFill>
              </a:uFill>
              <a:latin typeface="Nexa Light"/>
            </a:endParaRPr>
          </a:p>
        </p:txBody>
      </p:sp>
      <p:sp>
        <p:nvSpPr>
          <p:cNvPr id="60" name="PlaceHolder 2"/>
          <p:cNvSpPr>
            <a:spLocks noGrp="1"/>
          </p:cNvSpPr>
          <p:nvPr>
            <p:ph type="body"/>
          </p:nvPr>
        </p:nvSpPr>
        <p:spPr>
          <a:xfrm>
            <a:off x="504000" y="1985400"/>
            <a:ext cx="4426920" cy="486036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61" name="PlaceHolder 3"/>
          <p:cNvSpPr>
            <a:spLocks noGrp="1"/>
          </p:cNvSpPr>
          <p:nvPr>
            <p:ph type="body"/>
          </p:nvPr>
        </p:nvSpPr>
        <p:spPr>
          <a:xfrm>
            <a:off x="5152680" y="1985400"/>
            <a:ext cx="442692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62" name="PlaceHolder 4"/>
          <p:cNvSpPr>
            <a:spLocks noGrp="1"/>
          </p:cNvSpPr>
          <p:nvPr>
            <p:ph type="body"/>
          </p:nvPr>
        </p:nvSpPr>
        <p:spPr>
          <a:xfrm>
            <a:off x="5152680" y="4524120"/>
            <a:ext cx="442692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301320"/>
            <a:ext cx="6849000" cy="1262160"/>
          </a:xfrm>
          <a:prstGeom prst="rect">
            <a:avLst/>
          </a:prstGeom>
        </p:spPr>
        <p:txBody>
          <a:bodyPr lIns="0" rIns="0" tIns="0" bIns="0" anchor="ctr"/>
          <a:p>
            <a:endParaRPr b="0" lang="en-US" sz="3200" spc="-1" strike="noStrike" cap="all">
              <a:solidFill>
                <a:srgbClr val="ff3333"/>
              </a:solidFill>
              <a:uFill>
                <a:solidFill>
                  <a:srgbClr val="ffffff"/>
                </a:solidFill>
              </a:uFill>
              <a:latin typeface="Nexa Light"/>
            </a:endParaRPr>
          </a:p>
        </p:txBody>
      </p:sp>
      <p:sp>
        <p:nvSpPr>
          <p:cNvPr id="64" name="PlaceHolder 2"/>
          <p:cNvSpPr>
            <a:spLocks noGrp="1"/>
          </p:cNvSpPr>
          <p:nvPr>
            <p:ph type="body"/>
          </p:nvPr>
        </p:nvSpPr>
        <p:spPr>
          <a:xfrm>
            <a:off x="504000" y="1985400"/>
            <a:ext cx="442692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65" name="PlaceHolder 3"/>
          <p:cNvSpPr>
            <a:spLocks noGrp="1"/>
          </p:cNvSpPr>
          <p:nvPr>
            <p:ph type="body"/>
          </p:nvPr>
        </p:nvSpPr>
        <p:spPr>
          <a:xfrm>
            <a:off x="5152680" y="1985400"/>
            <a:ext cx="442692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66" name="PlaceHolder 4"/>
          <p:cNvSpPr>
            <a:spLocks noGrp="1"/>
          </p:cNvSpPr>
          <p:nvPr>
            <p:ph type="body"/>
          </p:nvPr>
        </p:nvSpPr>
        <p:spPr>
          <a:xfrm>
            <a:off x="504000" y="4524120"/>
            <a:ext cx="907164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301320"/>
            <a:ext cx="6849000" cy="1262160"/>
          </a:xfrm>
          <a:prstGeom prst="rect">
            <a:avLst/>
          </a:prstGeom>
        </p:spPr>
        <p:txBody>
          <a:bodyPr lIns="0" rIns="0" tIns="0" bIns="0" anchor="ctr"/>
          <a:p>
            <a:endParaRPr b="0" lang="en-US" sz="3200" spc="-1" strike="noStrike" cap="all">
              <a:solidFill>
                <a:srgbClr val="ff3333"/>
              </a:solidFill>
              <a:uFill>
                <a:solidFill>
                  <a:srgbClr val="ffffff"/>
                </a:solidFill>
              </a:uFill>
              <a:latin typeface="Nexa Light"/>
            </a:endParaRPr>
          </a:p>
        </p:txBody>
      </p:sp>
      <p:sp>
        <p:nvSpPr>
          <p:cNvPr id="68" name="PlaceHolder 2"/>
          <p:cNvSpPr>
            <a:spLocks noGrp="1"/>
          </p:cNvSpPr>
          <p:nvPr>
            <p:ph type="body"/>
          </p:nvPr>
        </p:nvSpPr>
        <p:spPr>
          <a:xfrm>
            <a:off x="504000" y="1985400"/>
            <a:ext cx="907164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69" name="PlaceHolder 3"/>
          <p:cNvSpPr>
            <a:spLocks noGrp="1"/>
          </p:cNvSpPr>
          <p:nvPr>
            <p:ph type="body"/>
          </p:nvPr>
        </p:nvSpPr>
        <p:spPr>
          <a:xfrm>
            <a:off x="504000" y="4524120"/>
            <a:ext cx="907164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4000" y="301320"/>
            <a:ext cx="6849000" cy="1262160"/>
          </a:xfrm>
          <a:prstGeom prst="rect">
            <a:avLst/>
          </a:prstGeom>
        </p:spPr>
        <p:txBody>
          <a:bodyPr lIns="0" rIns="0" tIns="0" bIns="0" anchor="ctr"/>
          <a:p>
            <a:endParaRPr b="0" lang="en-US" sz="3200" spc="-1" strike="noStrike" cap="all">
              <a:solidFill>
                <a:srgbClr val="ff3333"/>
              </a:solidFill>
              <a:uFill>
                <a:solidFill>
                  <a:srgbClr val="ffffff"/>
                </a:solidFill>
              </a:uFill>
              <a:latin typeface="Nexa Light"/>
            </a:endParaRPr>
          </a:p>
        </p:txBody>
      </p:sp>
      <p:sp>
        <p:nvSpPr>
          <p:cNvPr id="71" name="PlaceHolder 2"/>
          <p:cNvSpPr>
            <a:spLocks noGrp="1"/>
          </p:cNvSpPr>
          <p:nvPr>
            <p:ph type="body"/>
          </p:nvPr>
        </p:nvSpPr>
        <p:spPr>
          <a:xfrm>
            <a:off x="504000" y="1985400"/>
            <a:ext cx="442692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72" name="PlaceHolder 3"/>
          <p:cNvSpPr>
            <a:spLocks noGrp="1"/>
          </p:cNvSpPr>
          <p:nvPr>
            <p:ph type="body"/>
          </p:nvPr>
        </p:nvSpPr>
        <p:spPr>
          <a:xfrm>
            <a:off x="5152680" y="1985400"/>
            <a:ext cx="442692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73" name="PlaceHolder 4"/>
          <p:cNvSpPr>
            <a:spLocks noGrp="1"/>
          </p:cNvSpPr>
          <p:nvPr>
            <p:ph type="body"/>
          </p:nvPr>
        </p:nvSpPr>
        <p:spPr>
          <a:xfrm>
            <a:off x="5152680" y="4524120"/>
            <a:ext cx="442692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74" name="PlaceHolder 5"/>
          <p:cNvSpPr>
            <a:spLocks noGrp="1"/>
          </p:cNvSpPr>
          <p:nvPr>
            <p:ph type="body"/>
          </p:nvPr>
        </p:nvSpPr>
        <p:spPr>
          <a:xfrm>
            <a:off x="504000" y="4524120"/>
            <a:ext cx="442692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04000" y="301320"/>
            <a:ext cx="6849000" cy="1262160"/>
          </a:xfrm>
          <a:prstGeom prst="rect">
            <a:avLst/>
          </a:prstGeom>
        </p:spPr>
        <p:txBody>
          <a:bodyPr lIns="0" rIns="0" tIns="0" bIns="0" anchor="ctr"/>
          <a:p>
            <a:endParaRPr b="0" lang="en-US" sz="3200" spc="-1" strike="noStrike" cap="all">
              <a:solidFill>
                <a:srgbClr val="ff3333"/>
              </a:solidFill>
              <a:uFill>
                <a:solidFill>
                  <a:srgbClr val="ffffff"/>
                </a:solidFill>
              </a:uFill>
              <a:latin typeface="Nexa Light"/>
            </a:endParaRPr>
          </a:p>
        </p:txBody>
      </p:sp>
      <p:sp>
        <p:nvSpPr>
          <p:cNvPr id="76" name="PlaceHolder 2"/>
          <p:cNvSpPr>
            <a:spLocks noGrp="1"/>
          </p:cNvSpPr>
          <p:nvPr>
            <p:ph type="body"/>
          </p:nvPr>
        </p:nvSpPr>
        <p:spPr>
          <a:xfrm>
            <a:off x="504000" y="1985400"/>
            <a:ext cx="292068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77" name="PlaceHolder 3"/>
          <p:cNvSpPr>
            <a:spLocks noGrp="1"/>
          </p:cNvSpPr>
          <p:nvPr>
            <p:ph type="body"/>
          </p:nvPr>
        </p:nvSpPr>
        <p:spPr>
          <a:xfrm>
            <a:off x="3571200" y="1985400"/>
            <a:ext cx="292068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78" name="PlaceHolder 4"/>
          <p:cNvSpPr>
            <a:spLocks noGrp="1"/>
          </p:cNvSpPr>
          <p:nvPr>
            <p:ph type="body"/>
          </p:nvPr>
        </p:nvSpPr>
        <p:spPr>
          <a:xfrm>
            <a:off x="6638040" y="1985400"/>
            <a:ext cx="292068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79" name="PlaceHolder 5"/>
          <p:cNvSpPr>
            <a:spLocks noGrp="1"/>
          </p:cNvSpPr>
          <p:nvPr>
            <p:ph type="body"/>
          </p:nvPr>
        </p:nvSpPr>
        <p:spPr>
          <a:xfrm>
            <a:off x="6638040" y="4524120"/>
            <a:ext cx="292068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80" name="PlaceHolder 6"/>
          <p:cNvSpPr>
            <a:spLocks noGrp="1"/>
          </p:cNvSpPr>
          <p:nvPr>
            <p:ph type="body"/>
          </p:nvPr>
        </p:nvSpPr>
        <p:spPr>
          <a:xfrm>
            <a:off x="3571200" y="4524120"/>
            <a:ext cx="292068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81" name="PlaceHolder 7"/>
          <p:cNvSpPr>
            <a:spLocks noGrp="1"/>
          </p:cNvSpPr>
          <p:nvPr>
            <p:ph type="body"/>
          </p:nvPr>
        </p:nvSpPr>
        <p:spPr>
          <a:xfrm>
            <a:off x="504000" y="4524120"/>
            <a:ext cx="292068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6849000" cy="1262160"/>
          </a:xfrm>
          <a:prstGeom prst="rect">
            <a:avLst/>
          </a:prstGeom>
        </p:spPr>
        <p:txBody>
          <a:bodyPr lIns="0" rIns="0" tIns="0" bIns="0" anchor="ctr"/>
          <a:p>
            <a:endParaRPr b="0" lang="en-US" sz="3200" spc="-1" strike="noStrike" cap="all">
              <a:solidFill>
                <a:srgbClr val="ff3333"/>
              </a:solidFill>
              <a:uFill>
                <a:solidFill>
                  <a:srgbClr val="ffffff"/>
                </a:solidFill>
              </a:uFill>
              <a:latin typeface="Nexa Light"/>
            </a:endParaRPr>
          </a:p>
        </p:txBody>
      </p:sp>
      <p:sp>
        <p:nvSpPr>
          <p:cNvPr id="7" name="PlaceHolder 2"/>
          <p:cNvSpPr>
            <a:spLocks noGrp="1"/>
          </p:cNvSpPr>
          <p:nvPr>
            <p:ph type="body"/>
          </p:nvPr>
        </p:nvSpPr>
        <p:spPr>
          <a:xfrm>
            <a:off x="504000" y="1985400"/>
            <a:ext cx="9071640" cy="486036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301320"/>
            <a:ext cx="6849000" cy="1262160"/>
          </a:xfrm>
          <a:prstGeom prst="rect">
            <a:avLst/>
          </a:prstGeom>
        </p:spPr>
        <p:txBody>
          <a:bodyPr lIns="0" rIns="0" tIns="0" bIns="0" anchor="ctr"/>
          <a:p>
            <a:endParaRPr b="0" lang="en-US" sz="3200" spc="-1" strike="noStrike" cap="all">
              <a:solidFill>
                <a:srgbClr val="ff3333"/>
              </a:solidFill>
              <a:uFill>
                <a:solidFill>
                  <a:srgbClr val="ffffff"/>
                </a:solidFill>
              </a:uFill>
              <a:latin typeface="Nexa Light"/>
            </a:endParaRPr>
          </a:p>
        </p:txBody>
      </p:sp>
      <p:sp>
        <p:nvSpPr>
          <p:cNvPr id="9" name="PlaceHolder 2"/>
          <p:cNvSpPr>
            <a:spLocks noGrp="1"/>
          </p:cNvSpPr>
          <p:nvPr>
            <p:ph type="body"/>
          </p:nvPr>
        </p:nvSpPr>
        <p:spPr>
          <a:xfrm>
            <a:off x="504000" y="1985400"/>
            <a:ext cx="4426920" cy="486036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10" name="PlaceHolder 3"/>
          <p:cNvSpPr>
            <a:spLocks noGrp="1"/>
          </p:cNvSpPr>
          <p:nvPr>
            <p:ph type="body"/>
          </p:nvPr>
        </p:nvSpPr>
        <p:spPr>
          <a:xfrm>
            <a:off x="5152680" y="1985400"/>
            <a:ext cx="4426920" cy="486036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6849000" cy="1262160"/>
          </a:xfrm>
          <a:prstGeom prst="rect">
            <a:avLst/>
          </a:prstGeom>
        </p:spPr>
        <p:txBody>
          <a:bodyPr lIns="0" rIns="0" tIns="0" bIns="0" anchor="ctr"/>
          <a:p>
            <a:endParaRPr b="0" lang="en-US" sz="3200" spc="-1" strike="noStrike" cap="all">
              <a:solidFill>
                <a:srgbClr val="ff3333"/>
              </a:solidFill>
              <a:uFill>
                <a:solidFill>
                  <a:srgbClr val="ffffff"/>
                </a:solidFill>
              </a:uFill>
              <a:latin typeface="Nexa Light"/>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504000" y="301320"/>
            <a:ext cx="6849000" cy="585180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504000" y="301320"/>
            <a:ext cx="6849000" cy="1262160"/>
          </a:xfrm>
          <a:prstGeom prst="rect">
            <a:avLst/>
          </a:prstGeom>
        </p:spPr>
        <p:txBody>
          <a:bodyPr lIns="0" rIns="0" tIns="0" bIns="0" anchor="ctr"/>
          <a:p>
            <a:endParaRPr b="0" lang="en-US" sz="3200" spc="-1" strike="noStrike" cap="all">
              <a:solidFill>
                <a:srgbClr val="ff3333"/>
              </a:solidFill>
              <a:uFill>
                <a:solidFill>
                  <a:srgbClr val="ffffff"/>
                </a:solidFill>
              </a:uFill>
              <a:latin typeface="Nexa Light"/>
            </a:endParaRPr>
          </a:p>
        </p:txBody>
      </p:sp>
      <p:sp>
        <p:nvSpPr>
          <p:cNvPr id="14" name="PlaceHolder 2"/>
          <p:cNvSpPr>
            <a:spLocks noGrp="1"/>
          </p:cNvSpPr>
          <p:nvPr>
            <p:ph type="body"/>
          </p:nvPr>
        </p:nvSpPr>
        <p:spPr>
          <a:xfrm>
            <a:off x="504000" y="1985400"/>
            <a:ext cx="442692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15" name="PlaceHolder 3"/>
          <p:cNvSpPr>
            <a:spLocks noGrp="1"/>
          </p:cNvSpPr>
          <p:nvPr>
            <p:ph type="body"/>
          </p:nvPr>
        </p:nvSpPr>
        <p:spPr>
          <a:xfrm>
            <a:off x="504000" y="4524120"/>
            <a:ext cx="442692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16" name="PlaceHolder 4"/>
          <p:cNvSpPr>
            <a:spLocks noGrp="1"/>
          </p:cNvSpPr>
          <p:nvPr>
            <p:ph type="body"/>
          </p:nvPr>
        </p:nvSpPr>
        <p:spPr>
          <a:xfrm>
            <a:off x="5152680" y="1985400"/>
            <a:ext cx="4426920" cy="486036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504000" y="301320"/>
            <a:ext cx="6849000" cy="1262160"/>
          </a:xfrm>
          <a:prstGeom prst="rect">
            <a:avLst/>
          </a:prstGeom>
        </p:spPr>
        <p:txBody>
          <a:bodyPr lIns="0" rIns="0" tIns="0" bIns="0" anchor="ctr"/>
          <a:p>
            <a:endParaRPr b="0" lang="en-US" sz="3200" spc="-1" strike="noStrike" cap="all">
              <a:solidFill>
                <a:srgbClr val="ff3333"/>
              </a:solidFill>
              <a:uFill>
                <a:solidFill>
                  <a:srgbClr val="ffffff"/>
                </a:solidFill>
              </a:uFill>
              <a:latin typeface="Nexa Light"/>
            </a:endParaRPr>
          </a:p>
        </p:txBody>
      </p:sp>
      <p:sp>
        <p:nvSpPr>
          <p:cNvPr id="18" name="PlaceHolder 2"/>
          <p:cNvSpPr>
            <a:spLocks noGrp="1"/>
          </p:cNvSpPr>
          <p:nvPr>
            <p:ph type="body"/>
          </p:nvPr>
        </p:nvSpPr>
        <p:spPr>
          <a:xfrm>
            <a:off x="504000" y="1985400"/>
            <a:ext cx="4426920" cy="486036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19" name="PlaceHolder 3"/>
          <p:cNvSpPr>
            <a:spLocks noGrp="1"/>
          </p:cNvSpPr>
          <p:nvPr>
            <p:ph type="body"/>
          </p:nvPr>
        </p:nvSpPr>
        <p:spPr>
          <a:xfrm>
            <a:off x="5152680" y="1985400"/>
            <a:ext cx="442692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20" name="PlaceHolder 4"/>
          <p:cNvSpPr>
            <a:spLocks noGrp="1"/>
          </p:cNvSpPr>
          <p:nvPr>
            <p:ph type="body"/>
          </p:nvPr>
        </p:nvSpPr>
        <p:spPr>
          <a:xfrm>
            <a:off x="5152680" y="4524120"/>
            <a:ext cx="442692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504000" y="301320"/>
            <a:ext cx="6849000" cy="1262160"/>
          </a:xfrm>
          <a:prstGeom prst="rect">
            <a:avLst/>
          </a:prstGeom>
        </p:spPr>
        <p:txBody>
          <a:bodyPr lIns="0" rIns="0" tIns="0" bIns="0" anchor="ctr"/>
          <a:p>
            <a:endParaRPr b="0" lang="en-US" sz="3200" spc="-1" strike="noStrike" cap="all">
              <a:solidFill>
                <a:srgbClr val="ff3333"/>
              </a:solidFill>
              <a:uFill>
                <a:solidFill>
                  <a:srgbClr val="ffffff"/>
                </a:solidFill>
              </a:uFill>
              <a:latin typeface="Nexa Light"/>
            </a:endParaRPr>
          </a:p>
        </p:txBody>
      </p:sp>
      <p:sp>
        <p:nvSpPr>
          <p:cNvPr id="22" name="PlaceHolder 2"/>
          <p:cNvSpPr>
            <a:spLocks noGrp="1"/>
          </p:cNvSpPr>
          <p:nvPr>
            <p:ph type="body"/>
          </p:nvPr>
        </p:nvSpPr>
        <p:spPr>
          <a:xfrm>
            <a:off x="504000" y="1985400"/>
            <a:ext cx="442692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23" name="PlaceHolder 3"/>
          <p:cNvSpPr>
            <a:spLocks noGrp="1"/>
          </p:cNvSpPr>
          <p:nvPr>
            <p:ph type="body"/>
          </p:nvPr>
        </p:nvSpPr>
        <p:spPr>
          <a:xfrm>
            <a:off x="5152680" y="1985400"/>
            <a:ext cx="442692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
        <p:nvSpPr>
          <p:cNvPr id="24" name="PlaceHolder 4"/>
          <p:cNvSpPr>
            <a:spLocks noGrp="1"/>
          </p:cNvSpPr>
          <p:nvPr>
            <p:ph type="body"/>
          </p:nvPr>
        </p:nvSpPr>
        <p:spPr>
          <a:xfrm>
            <a:off x="504000" y="4524120"/>
            <a:ext cx="9071640" cy="2318040"/>
          </a:xfrm>
          <a:prstGeom prst="rect">
            <a:avLst/>
          </a:prstGeom>
        </p:spPr>
        <p:txBody>
          <a:bodyPr lIns="0" rIns="0" tIns="0" bIns="0">
            <a:normAutofit/>
          </a:bodyPr>
          <a:p>
            <a:endParaRPr b="0" lang="en-US" sz="3200" spc="-1" strike="noStrike">
              <a:solidFill>
                <a:srgbClr val="000000"/>
              </a:solidFill>
              <a:uFill>
                <a:solidFill>
                  <a:srgbClr val="ffffff"/>
                </a:solidFill>
              </a:uFill>
              <a:latin typeface="Nexa Light"/>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emf"/><Relationship Id="rId3" Type="http://schemas.openxmlformats.org/officeDocument/2006/relationships/image" Target="../media/image2.wmf"/><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wmf"/><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3333"/>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86360" y="4903560"/>
            <a:ext cx="9071640" cy="1262160"/>
          </a:xfrm>
          <a:prstGeom prst="rect">
            <a:avLst/>
          </a:prstGeom>
        </p:spPr>
        <p:txBody>
          <a:bodyPr lIns="0" rIns="0" tIns="0" bIns="0" anchor="ctr"/>
          <a:p>
            <a:pPr algn="ctr"/>
            <a:r>
              <a:rPr b="0" lang="en-US" sz="4400" spc="-1" strike="noStrike">
                <a:solidFill>
                  <a:srgbClr val="ffffff"/>
                </a:solidFill>
                <a:uFill>
                  <a:solidFill>
                    <a:srgbClr val="ffffff"/>
                  </a:solidFill>
                </a:uFill>
                <a:latin typeface="Nexa Light"/>
              </a:rPr>
              <a:t>Click to edit the title text format</a:t>
            </a:r>
            <a:endParaRPr b="0" lang="en-US" sz="4400" spc="-1" strike="noStrike">
              <a:solidFill>
                <a:srgbClr val="ffffff"/>
              </a:solidFill>
              <a:uFill>
                <a:solidFill>
                  <a:srgbClr val="ffffff"/>
                </a:solidFill>
              </a:uFill>
              <a:latin typeface="Nexa Light"/>
            </a:endParaRPr>
          </a:p>
        </p:txBody>
      </p:sp>
      <p:sp>
        <p:nvSpPr>
          <p:cNvPr id="1" name="PlaceHolder 2"/>
          <p:cNvSpPr>
            <a:spLocks noGrp="1"/>
          </p:cNvSpPr>
          <p:nvPr>
            <p:ph type="body"/>
          </p:nvPr>
        </p:nvSpPr>
        <p:spPr>
          <a:xfrm>
            <a:off x="495000" y="6917040"/>
            <a:ext cx="9071640" cy="2070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pic>
        <p:nvPicPr>
          <p:cNvPr id="2" name="" descr=""/>
          <p:cNvPicPr/>
          <p:nvPr/>
        </p:nvPicPr>
        <p:blipFill>
          <a:blip r:embed="rId2"/>
          <a:stretch/>
        </p:blipFill>
        <p:spPr>
          <a:xfrm>
            <a:off x="1347120" y="261720"/>
            <a:ext cx="7536960" cy="4746960"/>
          </a:xfrm>
          <a:prstGeom prst="rect">
            <a:avLst/>
          </a:prstGeom>
          <a:ln>
            <a:noFill/>
          </a:ln>
        </p:spPr>
      </p:pic>
      <p:pic>
        <p:nvPicPr>
          <p:cNvPr id="3" name="Image 4" descr=""/>
          <p:cNvPicPr/>
          <p:nvPr/>
        </p:nvPicPr>
        <p:blipFill>
          <a:blip r:embed="rId3"/>
          <a:stretch/>
        </p:blipFill>
        <p:spPr>
          <a:xfrm>
            <a:off x="3654720" y="7083720"/>
            <a:ext cx="2772720" cy="367560"/>
          </a:xfrm>
          <a:prstGeom prst="rect">
            <a:avLst/>
          </a:prstGeom>
          <a:ln>
            <a:noFill/>
          </a:ln>
        </p:spPr>
      </p:pic>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40" name="CustomShape 1"/>
          <p:cNvSpPr/>
          <p:nvPr/>
        </p:nvSpPr>
        <p:spPr>
          <a:xfrm>
            <a:off x="0" y="7014960"/>
            <a:ext cx="10103760" cy="547560"/>
          </a:xfrm>
          <a:prstGeom prst="rect">
            <a:avLst/>
          </a:prstGeom>
          <a:solidFill>
            <a:srgbClr val="ff3333"/>
          </a:solidFill>
          <a:ln w="9360">
            <a:noFill/>
          </a:ln>
          <a:effectLst>
            <a:outerShdw dist="23040" dir="5400000">
              <a:srgbClr val="000000">
                <a:alpha val="35000"/>
              </a:srgbClr>
            </a:outerShdw>
          </a:effectLst>
        </p:spPr>
        <p:style>
          <a:lnRef idx="0"/>
          <a:fillRef idx="0"/>
          <a:effectRef idx="0"/>
          <a:fontRef idx="minor"/>
        </p:style>
      </p:sp>
      <p:sp>
        <p:nvSpPr>
          <p:cNvPr id="41" name="PlaceHolder 2"/>
          <p:cNvSpPr>
            <a:spLocks noGrp="1"/>
          </p:cNvSpPr>
          <p:nvPr>
            <p:ph type="title"/>
          </p:nvPr>
        </p:nvSpPr>
        <p:spPr>
          <a:xfrm>
            <a:off x="504000" y="301320"/>
            <a:ext cx="6849000" cy="1262160"/>
          </a:xfrm>
          <a:prstGeom prst="rect">
            <a:avLst/>
          </a:prstGeom>
        </p:spPr>
        <p:txBody>
          <a:bodyPr lIns="0" rIns="0" tIns="0" bIns="0" anchor="ctr"/>
          <a:p>
            <a:r>
              <a:rPr b="0" lang="en-US" sz="3200" spc="-1" strike="noStrike" cap="all">
                <a:solidFill>
                  <a:srgbClr val="ff3333"/>
                </a:solidFill>
                <a:uFill>
                  <a:solidFill>
                    <a:srgbClr val="ffffff"/>
                  </a:solidFill>
                </a:uFill>
                <a:latin typeface="Nexa Light"/>
              </a:rPr>
              <a:t>Click to edit the title text format</a:t>
            </a:r>
            <a:endParaRPr b="0" lang="en-US" sz="3200" spc="-1" strike="noStrike" cap="all">
              <a:solidFill>
                <a:srgbClr val="ff3333"/>
              </a:solidFill>
              <a:uFill>
                <a:solidFill>
                  <a:srgbClr val="ffffff"/>
                </a:solidFill>
              </a:uFill>
              <a:latin typeface="Nexa Light"/>
            </a:endParaRPr>
          </a:p>
        </p:txBody>
      </p:sp>
      <p:sp>
        <p:nvSpPr>
          <p:cNvPr id="42" name="PlaceHolder 3"/>
          <p:cNvSpPr>
            <a:spLocks noGrp="1"/>
          </p:cNvSpPr>
          <p:nvPr>
            <p:ph type="body"/>
          </p:nvPr>
        </p:nvSpPr>
        <p:spPr>
          <a:xfrm>
            <a:off x="504000" y="1985400"/>
            <a:ext cx="9071640" cy="4860360"/>
          </a:xfrm>
          <a:prstGeom prst="rect">
            <a:avLst/>
          </a:prstGeom>
        </p:spPr>
        <p:txBody>
          <a:bodyPr lIns="0" rIns="0" tIns="0" bIns="0">
            <a:normAutofit/>
          </a:bodyPr>
          <a:p>
            <a:pPr marL="432000" indent="-324000">
              <a:spcBef>
                <a:spcPts val="1417"/>
              </a:spcBef>
              <a:buClr>
                <a:srgbClr val="ff3333"/>
              </a:buClr>
              <a:buSzPct val="45000"/>
              <a:buFont typeface="Wingdings" charset="2"/>
              <a:buChar char=""/>
            </a:pPr>
            <a:r>
              <a:rPr b="0" lang="en-US" sz="3200" spc="-1" strike="noStrike">
                <a:solidFill>
                  <a:srgbClr val="000000"/>
                </a:solidFill>
                <a:uFill>
                  <a:solidFill>
                    <a:srgbClr val="ffffff"/>
                  </a:solidFill>
                </a:uFill>
                <a:latin typeface="Nexa Light"/>
              </a:rPr>
              <a:t>Click to edit the outline text format</a:t>
            </a:r>
            <a:endParaRPr b="0" lang="en-US" sz="3200" spc="-1" strike="noStrike">
              <a:solidFill>
                <a:srgbClr val="000000"/>
              </a:solidFill>
              <a:uFill>
                <a:solidFill>
                  <a:srgbClr val="ffffff"/>
                </a:solidFill>
              </a:uFill>
              <a:latin typeface="Nexa Light"/>
            </a:endParaRPr>
          </a:p>
          <a:p>
            <a:pPr lvl="1" marL="864000" indent="-324000">
              <a:spcBef>
                <a:spcPts val="1134"/>
              </a:spcBef>
              <a:buClr>
                <a:srgbClr val="ff3333"/>
              </a:buClr>
              <a:buSzPct val="75000"/>
              <a:buFont typeface="Symbol" charset="2"/>
              <a:buChar char=""/>
            </a:pPr>
            <a:r>
              <a:rPr b="0" lang="en-US" sz="2800" spc="-1" strike="noStrike">
                <a:solidFill>
                  <a:srgbClr val="000000"/>
                </a:solidFill>
                <a:uFill>
                  <a:solidFill>
                    <a:srgbClr val="ffffff"/>
                  </a:solidFill>
                </a:uFill>
                <a:latin typeface="Nexa Light"/>
              </a:rPr>
              <a:t>Second Outline Level</a:t>
            </a:r>
            <a:endParaRPr b="0" lang="en-US" sz="2800" spc="-1" strike="noStrike">
              <a:solidFill>
                <a:srgbClr val="000000"/>
              </a:solidFill>
              <a:uFill>
                <a:solidFill>
                  <a:srgbClr val="ffffff"/>
                </a:solidFill>
              </a:uFill>
              <a:latin typeface="Nexa Light"/>
            </a:endParaRPr>
          </a:p>
          <a:p>
            <a:pPr lvl="2" marL="1296000" indent="-288000">
              <a:spcBef>
                <a:spcPts val="850"/>
              </a:spcBef>
              <a:buClr>
                <a:srgbClr val="ff3333"/>
              </a:buClr>
              <a:buSzPct val="45000"/>
              <a:buFont typeface="Wingdings" charset="2"/>
              <a:buChar char=""/>
            </a:pPr>
            <a:r>
              <a:rPr b="0" lang="en-US" sz="2400" spc="-1" strike="noStrike">
                <a:solidFill>
                  <a:srgbClr val="000000"/>
                </a:solidFill>
                <a:uFill>
                  <a:solidFill>
                    <a:srgbClr val="ffffff"/>
                  </a:solidFill>
                </a:uFill>
                <a:latin typeface="Nexa Light"/>
              </a:rPr>
              <a:t>Third Outline Level</a:t>
            </a:r>
            <a:endParaRPr b="0" lang="en-US" sz="2400" spc="-1" strike="noStrike">
              <a:solidFill>
                <a:srgbClr val="000000"/>
              </a:solidFill>
              <a:uFill>
                <a:solidFill>
                  <a:srgbClr val="ffffff"/>
                </a:solidFill>
              </a:uFill>
              <a:latin typeface="Nexa Light"/>
            </a:endParaRPr>
          </a:p>
          <a:p>
            <a:pPr lvl="3" marL="1728000" indent="-216000">
              <a:spcBef>
                <a:spcPts val="567"/>
              </a:spcBef>
              <a:buClr>
                <a:srgbClr val="ff3333"/>
              </a:buClr>
              <a:buSzPct val="75000"/>
              <a:buFont typeface="Symbol" charset="2"/>
              <a:buChar char=""/>
            </a:pPr>
            <a:r>
              <a:rPr b="0" lang="en-US" sz="2000" spc="-1" strike="noStrike">
                <a:solidFill>
                  <a:srgbClr val="000000"/>
                </a:solidFill>
                <a:uFill>
                  <a:solidFill>
                    <a:srgbClr val="ffffff"/>
                  </a:solidFill>
                </a:uFill>
                <a:latin typeface="Nexa Light"/>
              </a:rPr>
              <a:t>Fourth Outline Level</a:t>
            </a:r>
            <a:endParaRPr b="0" lang="en-US" sz="2000" spc="-1" strike="noStrike">
              <a:solidFill>
                <a:srgbClr val="000000"/>
              </a:solidFill>
              <a:uFill>
                <a:solidFill>
                  <a:srgbClr val="ffffff"/>
                </a:solidFill>
              </a:uFill>
              <a:latin typeface="Nexa Light"/>
            </a:endParaRPr>
          </a:p>
          <a:p>
            <a:pPr lvl="4" marL="2160000" indent="-216000">
              <a:spcBef>
                <a:spcPts val="283"/>
              </a:spcBef>
              <a:buClr>
                <a:srgbClr val="ff3333"/>
              </a:buClr>
              <a:buSzPct val="45000"/>
              <a:buFont typeface="Wingdings" charset="2"/>
              <a:buChar char=""/>
            </a:pPr>
            <a:r>
              <a:rPr b="0" lang="en-US" sz="2000" spc="-1" strike="noStrike">
                <a:solidFill>
                  <a:srgbClr val="000000"/>
                </a:solidFill>
                <a:uFill>
                  <a:solidFill>
                    <a:srgbClr val="ffffff"/>
                  </a:solidFill>
                </a:uFill>
                <a:latin typeface="Nexa Light"/>
              </a:rPr>
              <a:t>Fifth Outline Level</a:t>
            </a:r>
            <a:endParaRPr b="0" lang="en-US" sz="2000" spc="-1" strike="noStrike">
              <a:solidFill>
                <a:srgbClr val="000000"/>
              </a:solidFill>
              <a:uFill>
                <a:solidFill>
                  <a:srgbClr val="ffffff"/>
                </a:solidFill>
              </a:uFill>
              <a:latin typeface="Nexa Light"/>
            </a:endParaRPr>
          </a:p>
          <a:p>
            <a:pPr lvl="5" marL="2592000" indent="-216000">
              <a:spcBef>
                <a:spcPts val="283"/>
              </a:spcBef>
              <a:buClr>
                <a:srgbClr val="ff3333"/>
              </a:buClr>
              <a:buSzPct val="45000"/>
              <a:buFont typeface="Wingdings" charset="2"/>
              <a:buChar char=""/>
            </a:pPr>
            <a:r>
              <a:rPr b="0" lang="en-US" sz="2000" spc="-1" strike="noStrike">
                <a:solidFill>
                  <a:srgbClr val="000000"/>
                </a:solidFill>
                <a:uFill>
                  <a:solidFill>
                    <a:srgbClr val="ffffff"/>
                  </a:solidFill>
                </a:uFill>
                <a:latin typeface="Nexa Light"/>
              </a:rPr>
              <a:t>Sixth Outline Level</a:t>
            </a:r>
            <a:endParaRPr b="0" lang="en-US" sz="2000" spc="-1" strike="noStrike">
              <a:solidFill>
                <a:srgbClr val="000000"/>
              </a:solidFill>
              <a:uFill>
                <a:solidFill>
                  <a:srgbClr val="ffffff"/>
                </a:solidFill>
              </a:uFill>
              <a:latin typeface="Nexa Light"/>
            </a:endParaRPr>
          </a:p>
          <a:p>
            <a:pPr lvl="6" marL="3024000" indent="-216000">
              <a:spcBef>
                <a:spcPts val="283"/>
              </a:spcBef>
              <a:buClr>
                <a:srgbClr val="ff3333"/>
              </a:buClr>
              <a:buSzPct val="45000"/>
              <a:buFont typeface="Wingdings" charset="2"/>
              <a:buChar char=""/>
            </a:pPr>
            <a:r>
              <a:rPr b="0" lang="en-US" sz="2000" spc="-1" strike="noStrike">
                <a:solidFill>
                  <a:srgbClr val="000000"/>
                </a:solidFill>
                <a:uFill>
                  <a:solidFill>
                    <a:srgbClr val="ffffff"/>
                  </a:solidFill>
                </a:uFill>
                <a:latin typeface="Nexa Light"/>
              </a:rPr>
              <a:t>Seventh Outline Level</a:t>
            </a:r>
            <a:endParaRPr b="0" lang="en-US" sz="2000" spc="-1" strike="noStrike">
              <a:solidFill>
                <a:srgbClr val="000000"/>
              </a:solidFill>
              <a:uFill>
                <a:solidFill>
                  <a:srgbClr val="ffffff"/>
                </a:solidFill>
              </a:uFill>
              <a:latin typeface="Nexa Light"/>
            </a:endParaRPr>
          </a:p>
        </p:txBody>
      </p:sp>
      <p:sp>
        <p:nvSpPr>
          <p:cNvPr id="43" name="PlaceHolder 4"/>
          <p:cNvSpPr>
            <a:spLocks noGrp="1"/>
          </p:cNvSpPr>
          <p:nvPr>
            <p:ph type="ftr"/>
          </p:nvPr>
        </p:nvSpPr>
        <p:spPr>
          <a:xfrm>
            <a:off x="73440" y="7029720"/>
            <a:ext cx="5614920" cy="521280"/>
          </a:xfrm>
          <a:prstGeom prst="rect">
            <a:avLst/>
          </a:prstGeom>
        </p:spPr>
        <p:txBody>
          <a:bodyPr lIns="0" rIns="0" tIns="0" bIns="0" anchor="ctr"/>
          <a:p>
            <a:pPr algn="ctr"/>
            <a:r>
              <a:rPr b="0" lang="en-US" sz="1400" spc="-1" strike="noStrike">
                <a:solidFill>
                  <a:srgbClr val="ffffff"/>
                </a:solidFill>
                <a:uFill>
                  <a:solidFill>
                    <a:srgbClr val="ffffff"/>
                  </a:solidFill>
                </a:uFill>
                <a:latin typeface="Nexa Light"/>
              </a:rPr>
              <a:t>&lt;footer&gt;</a:t>
            </a:r>
            <a:endParaRPr b="0" lang="en-US" sz="1400" spc="-1" strike="noStrike">
              <a:solidFill>
                <a:srgbClr val="000000"/>
              </a:solidFill>
              <a:uFill>
                <a:solidFill>
                  <a:srgbClr val="ffffff"/>
                </a:solidFill>
              </a:uFill>
              <a:latin typeface="Times New Roman"/>
            </a:endParaRPr>
          </a:p>
        </p:txBody>
      </p:sp>
      <p:sp>
        <p:nvSpPr>
          <p:cNvPr id="44" name="PlaceHolder 5"/>
          <p:cNvSpPr>
            <a:spLocks noGrp="1"/>
          </p:cNvSpPr>
          <p:nvPr>
            <p:ph type="sldNum"/>
          </p:nvPr>
        </p:nvSpPr>
        <p:spPr>
          <a:xfrm>
            <a:off x="5687280" y="7029720"/>
            <a:ext cx="2348280" cy="521280"/>
          </a:xfrm>
          <a:prstGeom prst="rect">
            <a:avLst/>
          </a:prstGeom>
        </p:spPr>
        <p:txBody>
          <a:bodyPr lIns="0" rIns="0" tIns="0" bIns="0" anchor="ctr"/>
          <a:p>
            <a:pPr algn="ctr"/>
            <a:fld id="{A0290750-CED0-4228-80DE-B3720D51BF1F}" type="slidenum">
              <a:rPr b="0" lang="en-US" sz="1400" spc="-1" strike="noStrike">
                <a:solidFill>
                  <a:srgbClr val="ffffff"/>
                </a:solidFill>
                <a:uFill>
                  <a:solidFill>
                    <a:srgbClr val="ffffff"/>
                  </a:solidFill>
                </a:uFill>
                <a:latin typeface="Nexa Light"/>
              </a:rPr>
              <a:t>&lt;number&gt;</a:t>
            </a:fld>
            <a:endParaRPr b="0" lang="en-US" sz="1400" spc="-1" strike="noStrike">
              <a:solidFill>
                <a:srgbClr val="000000"/>
              </a:solidFill>
              <a:uFill>
                <a:solidFill>
                  <a:srgbClr val="ffffff"/>
                </a:solidFill>
              </a:uFill>
              <a:latin typeface="Times New Roman"/>
            </a:endParaRPr>
          </a:p>
        </p:txBody>
      </p:sp>
      <p:pic>
        <p:nvPicPr>
          <p:cNvPr id="45" name="Image 11" descr=""/>
          <p:cNvPicPr/>
          <p:nvPr/>
        </p:nvPicPr>
        <p:blipFill>
          <a:blip r:embed="rId3"/>
          <a:stretch/>
        </p:blipFill>
        <p:spPr>
          <a:xfrm>
            <a:off x="8077680" y="7161480"/>
            <a:ext cx="1917360" cy="254160"/>
          </a:xfrm>
          <a:prstGeom prst="rect">
            <a:avLst/>
          </a:prstGeom>
          <a:ln>
            <a:noFill/>
          </a:ln>
        </p:spPr>
      </p:pic>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486360" y="4903560"/>
            <a:ext cx="9071640" cy="1262160"/>
          </a:xfrm>
          <a:prstGeom prst="rect">
            <a:avLst/>
          </a:prstGeom>
          <a:noFill/>
          <a:ln>
            <a:noFill/>
          </a:ln>
        </p:spPr>
        <p:txBody>
          <a:bodyPr lIns="0" rIns="0" tIns="0" bIns="0" anchor="ctr"/>
          <a:p>
            <a:pPr algn="ctr"/>
            <a:r>
              <a:rPr b="0" lang="en-US" sz="3600" spc="-1" strike="noStrike">
                <a:solidFill>
                  <a:srgbClr val="ffffff"/>
                </a:solidFill>
                <a:uFill>
                  <a:solidFill>
                    <a:srgbClr val="ffffff"/>
                  </a:solidFill>
                </a:uFill>
                <a:latin typeface="Nexa Light"/>
              </a:rPr>
              <a:t>International Finance</a:t>
            </a:r>
            <a:br/>
            <a:r>
              <a:rPr b="0" lang="en-US" sz="3600" spc="-1" strike="noStrike">
                <a:solidFill>
                  <a:srgbClr val="ffffff"/>
                </a:solidFill>
                <a:uFill>
                  <a:solidFill>
                    <a:srgbClr val="ffffff"/>
                  </a:solidFill>
                </a:uFill>
                <a:latin typeface="Nexa Light"/>
              </a:rPr>
              <a:t>HW4 – FX Market</a:t>
            </a:r>
            <a:endParaRPr b="0" lang="en-US" sz="3600" spc="-1" strike="noStrike">
              <a:solidFill>
                <a:srgbClr val="ffffff"/>
              </a:solidFill>
              <a:uFill>
                <a:solidFill>
                  <a:srgbClr val="ffffff"/>
                </a:solidFill>
              </a:uFill>
              <a:latin typeface="Nexa Light"/>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504000" y="301320"/>
            <a:ext cx="6849000" cy="1262160"/>
          </a:xfrm>
          <a:prstGeom prst="rect">
            <a:avLst/>
          </a:prstGeom>
          <a:noFill/>
          <a:ln>
            <a:noFill/>
          </a:ln>
        </p:spPr>
        <p:txBody>
          <a:bodyPr lIns="0" rIns="0" tIns="0" bIns="0" anchor="ctr"/>
          <a:p>
            <a:r>
              <a:rPr b="0" lang="en-US" sz="3200" spc="-1" strike="noStrike" cap="all">
                <a:solidFill>
                  <a:srgbClr val="ff3333"/>
                </a:solidFill>
                <a:uFill>
                  <a:solidFill>
                    <a:srgbClr val="ffffff"/>
                  </a:solidFill>
                </a:uFill>
                <a:latin typeface="Nexa Light"/>
              </a:rPr>
              <a:t>Question</a:t>
            </a:r>
            <a:endParaRPr b="0" lang="en-US" sz="3200" spc="-1" strike="noStrike" cap="all">
              <a:solidFill>
                <a:srgbClr val="ff3333"/>
              </a:solidFill>
              <a:uFill>
                <a:solidFill>
                  <a:srgbClr val="ffffff"/>
                </a:solidFill>
              </a:uFill>
              <a:latin typeface="Nexa Light"/>
            </a:endParaRPr>
          </a:p>
        </p:txBody>
      </p:sp>
      <p:pic>
        <p:nvPicPr>
          <p:cNvPr id="101" name="" descr=""/>
          <p:cNvPicPr/>
          <p:nvPr/>
        </p:nvPicPr>
        <p:blipFill>
          <a:blip r:embed="rId1"/>
          <a:stretch/>
        </p:blipFill>
        <p:spPr>
          <a:xfrm>
            <a:off x="1001160" y="1433160"/>
            <a:ext cx="7170840" cy="541296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504000" y="301320"/>
            <a:ext cx="6849000" cy="1262160"/>
          </a:xfrm>
          <a:prstGeom prst="rect">
            <a:avLst/>
          </a:prstGeom>
          <a:noFill/>
          <a:ln>
            <a:noFill/>
          </a:ln>
        </p:spPr>
        <p:txBody>
          <a:bodyPr lIns="0" rIns="0" tIns="0" bIns="0" anchor="ctr"/>
          <a:p>
            <a:r>
              <a:rPr b="0" lang="en-US" sz="3200" spc="-1" strike="noStrike" cap="all">
                <a:solidFill>
                  <a:srgbClr val="ff3333"/>
                </a:solidFill>
                <a:uFill>
                  <a:solidFill>
                    <a:srgbClr val="ffffff"/>
                  </a:solidFill>
                </a:uFill>
                <a:latin typeface="Nexa Light"/>
              </a:rPr>
              <a:t>solution</a:t>
            </a:r>
            <a:endParaRPr b="0" lang="en-US" sz="3200" spc="-1" strike="noStrike" cap="all">
              <a:solidFill>
                <a:srgbClr val="ff3333"/>
              </a:solidFill>
              <a:uFill>
                <a:solidFill>
                  <a:srgbClr val="ffffff"/>
                </a:solidFill>
              </a:uFill>
              <a:latin typeface="Nexa Light"/>
            </a:endParaRPr>
          </a:p>
        </p:txBody>
      </p:sp>
      <p:sp>
        <p:nvSpPr>
          <p:cNvPr id="103" name="TextShape 2"/>
          <p:cNvSpPr txBox="1"/>
          <p:nvPr/>
        </p:nvSpPr>
        <p:spPr>
          <a:xfrm>
            <a:off x="504000" y="1985400"/>
            <a:ext cx="9071640" cy="4860360"/>
          </a:xfrm>
          <a:prstGeom prst="rect">
            <a:avLst/>
          </a:prstGeom>
          <a:noFill/>
          <a:ln>
            <a:noFill/>
          </a:ln>
        </p:spPr>
        <p:txBody>
          <a:bodyPr lIns="0" rIns="0" tIns="0" bIns="0">
            <a:normAutofit/>
          </a:bodyPr>
          <a:p>
            <a:pPr marL="432000" indent="-324000">
              <a:spcBef>
                <a:spcPts val="1417"/>
              </a:spcBef>
              <a:buClr>
                <a:srgbClr val="ff3333"/>
              </a:buClr>
              <a:buSzPct val="45000"/>
              <a:buFont typeface="Wingdings" charset="2"/>
              <a:buChar char=""/>
            </a:pPr>
            <a:r>
              <a:rPr b="0" lang="en-US" sz="3200" spc="-1" strike="noStrike">
                <a:solidFill>
                  <a:srgbClr val="000000"/>
                </a:solidFill>
                <a:uFill>
                  <a:solidFill>
                    <a:srgbClr val="ffffff"/>
                  </a:solidFill>
                </a:uFill>
                <a:latin typeface="Nexa Light"/>
              </a:rPr>
              <a:t>a.</a:t>
            </a:r>
            <a:r>
              <a:rPr b="0" lang="en-US" sz="3200" spc="-1" strike="noStrike">
                <a:solidFill>
                  <a:srgbClr val="000000"/>
                </a:solidFill>
                <a:uFill>
                  <a:solidFill>
                    <a:srgbClr val="ffffff"/>
                  </a:solidFill>
                </a:uFill>
                <a:latin typeface="Nexa Light"/>
              </a:rPr>
              <a:t>	</a:t>
            </a:r>
            <a:endParaRPr b="0" lang="en-US" sz="3200" spc="-1" strike="noStrike">
              <a:solidFill>
                <a:srgbClr val="000000"/>
              </a:solidFill>
              <a:uFill>
                <a:solidFill>
                  <a:srgbClr val="ffffff"/>
                </a:solidFill>
              </a:uFill>
              <a:latin typeface="Nexa Light"/>
            </a:endParaRPr>
          </a:p>
          <a:p>
            <a:pPr lvl="1" marL="864000" indent="-324000">
              <a:spcBef>
                <a:spcPts val="1134"/>
              </a:spcBef>
              <a:buClr>
                <a:srgbClr val="ff3333"/>
              </a:buClr>
              <a:buSzPct val="75000"/>
              <a:buFont typeface="Symbol" charset="2"/>
              <a:buChar char=""/>
            </a:pPr>
            <a:r>
              <a:rPr b="0" lang="en-US" sz="2800" spc="-1" strike="noStrike">
                <a:solidFill>
                  <a:srgbClr val="000000"/>
                </a:solidFill>
                <a:uFill>
                  <a:solidFill>
                    <a:srgbClr val="ffffff"/>
                  </a:solidFill>
                </a:uFill>
                <a:latin typeface="Nexa Light"/>
              </a:rPr>
              <a:t>The dollar is selling at a forward premium on the rand.</a:t>
            </a:r>
            <a:endParaRPr b="0" lang="en-US" sz="2800" spc="-1" strike="noStrike">
              <a:solidFill>
                <a:srgbClr val="000000"/>
              </a:solidFill>
              <a:uFill>
                <a:solidFill>
                  <a:srgbClr val="ffffff"/>
                </a:solidFill>
              </a:uFill>
              <a:latin typeface="Nexa Light"/>
            </a:endParaRPr>
          </a:p>
          <a:p>
            <a:pPr marL="432000" indent="-324000">
              <a:spcBef>
                <a:spcPts val="1417"/>
              </a:spcBef>
              <a:buClr>
                <a:srgbClr val="ff3333"/>
              </a:buClr>
              <a:buSzPct val="45000"/>
              <a:buFont typeface="Wingdings" charset="2"/>
              <a:buChar char=""/>
            </a:pPr>
            <a:r>
              <a:rPr b="0" lang="en-US" sz="3200" spc="-1" strike="noStrike">
                <a:solidFill>
                  <a:srgbClr val="000000"/>
                </a:solidFill>
                <a:uFill>
                  <a:solidFill>
                    <a:srgbClr val="ffffff"/>
                  </a:solidFill>
                </a:uFill>
                <a:latin typeface="Nexa Light"/>
              </a:rPr>
              <a:t>b.</a:t>
            </a:r>
            <a:r>
              <a:rPr b="0" lang="en-US" sz="3200" spc="-1" strike="noStrike">
                <a:solidFill>
                  <a:srgbClr val="000000"/>
                </a:solidFill>
                <a:uFill>
                  <a:solidFill>
                    <a:srgbClr val="ffffff"/>
                  </a:solidFill>
                </a:uFill>
                <a:latin typeface="Nexa Light"/>
              </a:rPr>
              <a:t>	</a:t>
            </a:r>
            <a:endParaRPr b="0" lang="en-US" sz="3200" spc="-1" strike="noStrike">
              <a:solidFill>
                <a:srgbClr val="000000"/>
              </a:solidFill>
              <a:uFill>
                <a:solidFill>
                  <a:srgbClr val="ffffff"/>
                </a:solidFill>
              </a:uFill>
              <a:latin typeface="Nexa Light"/>
            </a:endParaRPr>
          </a:p>
          <a:p>
            <a:pPr lvl="1" marL="864000" indent="-324000">
              <a:spcBef>
                <a:spcPts val="1134"/>
              </a:spcBef>
              <a:buClr>
                <a:srgbClr val="ff3333"/>
              </a:buClr>
              <a:buSzPct val="75000"/>
              <a:buFont typeface="Symbol" charset="2"/>
              <a:buChar char=""/>
            </a:pPr>
            <a:r>
              <a:rPr b="0" lang="en-US" sz="2800" spc="-1" strike="noStrike">
                <a:solidFill>
                  <a:srgbClr val="000000"/>
                </a:solidFill>
                <a:uFill>
                  <a:solidFill>
                    <a:srgbClr val="ffffff"/>
                  </a:solidFill>
                </a:uFill>
                <a:latin typeface="Nexa Light"/>
              </a:rPr>
              <a:t>4 × (10.9308 / 11.0976 – 1) = −0.06012 = −6.012%</a:t>
            </a:r>
            <a:endParaRPr b="0" lang="en-US" sz="2800" spc="-1" strike="noStrike">
              <a:solidFill>
                <a:srgbClr val="000000"/>
              </a:solidFill>
              <a:uFill>
                <a:solidFill>
                  <a:srgbClr val="ffffff"/>
                </a:solidFill>
              </a:uFill>
              <a:latin typeface="Nexa Light"/>
            </a:endParaRPr>
          </a:p>
          <a:p>
            <a:pPr lvl="1" marL="864000" indent="-324000">
              <a:spcBef>
                <a:spcPts val="1134"/>
              </a:spcBef>
              <a:buClr>
                <a:srgbClr val="ff3333"/>
              </a:buClr>
              <a:buSzPct val="75000"/>
              <a:buFont typeface="Symbol" charset="2"/>
              <a:buChar char=""/>
            </a:pPr>
            <a:r>
              <a:rPr b="0" lang="en-US" sz="2800" spc="-1" strike="noStrike">
                <a:solidFill>
                  <a:srgbClr val="000000"/>
                </a:solidFill>
                <a:uFill>
                  <a:solidFill>
                    <a:srgbClr val="ffffff"/>
                  </a:solidFill>
                </a:uFill>
                <a:latin typeface="Nexa Light"/>
              </a:rPr>
              <a:t>Annual percentage discount is 6.012%.</a:t>
            </a:r>
            <a:endParaRPr b="0" lang="en-US" sz="2800" spc="-1" strike="noStrike">
              <a:solidFill>
                <a:srgbClr val="000000"/>
              </a:solidFill>
              <a:uFill>
                <a:solidFill>
                  <a:srgbClr val="ffffff"/>
                </a:solidFill>
              </a:uFill>
              <a:latin typeface="Nexa Light"/>
            </a:endParaRPr>
          </a:p>
          <a:p>
            <a:pPr marL="432000" indent="-324000">
              <a:spcBef>
                <a:spcPts val="1417"/>
              </a:spcBef>
              <a:buClr>
                <a:srgbClr val="ff3333"/>
              </a:buClr>
              <a:buSzPct val="45000"/>
              <a:buFont typeface="Wingdings" charset="2"/>
              <a:buChar char=""/>
            </a:pPr>
            <a:r>
              <a:rPr b="0" lang="en-US" sz="3200" spc="-1" strike="noStrike">
                <a:solidFill>
                  <a:srgbClr val="000000"/>
                </a:solidFill>
                <a:uFill>
                  <a:solidFill>
                    <a:srgbClr val="ffffff"/>
                  </a:solidFill>
                </a:uFill>
                <a:latin typeface="Nexa Light"/>
              </a:rPr>
              <a:t>c.</a:t>
            </a:r>
            <a:r>
              <a:rPr b="0" lang="en-US" sz="3200" spc="-1" strike="noStrike">
                <a:solidFill>
                  <a:srgbClr val="000000"/>
                </a:solidFill>
                <a:uFill>
                  <a:solidFill>
                    <a:srgbClr val="ffffff"/>
                  </a:solidFill>
                </a:uFill>
                <a:latin typeface="Nexa Light"/>
              </a:rPr>
              <a:t>	</a:t>
            </a:r>
            <a:endParaRPr b="0" lang="en-US" sz="3200" spc="-1" strike="noStrike">
              <a:solidFill>
                <a:srgbClr val="000000"/>
              </a:solidFill>
              <a:uFill>
                <a:solidFill>
                  <a:srgbClr val="ffffff"/>
                </a:solidFill>
              </a:uFill>
              <a:latin typeface="Nexa Light"/>
            </a:endParaRPr>
          </a:p>
          <a:p>
            <a:pPr lvl="1" marL="864000" indent="-324000">
              <a:spcBef>
                <a:spcPts val="1134"/>
              </a:spcBef>
              <a:buClr>
                <a:srgbClr val="ff3333"/>
              </a:buClr>
              <a:buSzPct val="75000"/>
              <a:buFont typeface="Symbol" charset="2"/>
              <a:buChar char=""/>
            </a:pPr>
            <a:r>
              <a:rPr b="0" lang="en-US" sz="2800" spc="-1" strike="noStrike">
                <a:solidFill>
                  <a:srgbClr val="000000"/>
                </a:solidFill>
                <a:uFill>
                  <a:solidFill>
                    <a:srgbClr val="ffffff"/>
                  </a:solidFill>
                </a:uFill>
                <a:latin typeface="Nexa Light"/>
              </a:rPr>
              <a:t>Using the expectations theory of exchange rates, the forecast is: ZAR 11.0976 = $ 1</a:t>
            </a:r>
            <a:endParaRPr b="0" lang="en-US" sz="2800" spc="-1" strike="noStrike">
              <a:solidFill>
                <a:srgbClr val="000000"/>
              </a:solidFill>
              <a:uFill>
                <a:solidFill>
                  <a:srgbClr val="ffffff"/>
                </a:solidFill>
              </a:uFill>
              <a:latin typeface="Nexa Light"/>
            </a:endParaRPr>
          </a:p>
          <a:p>
            <a:pPr marL="432000" indent="-324000">
              <a:spcBef>
                <a:spcPts val="1417"/>
              </a:spcBef>
              <a:buClr>
                <a:srgbClr val="ff3333"/>
              </a:buClr>
              <a:buSzPct val="45000"/>
              <a:buFont typeface="Wingdings" charset="2"/>
              <a:buChar char=""/>
            </a:pPr>
            <a:r>
              <a:rPr b="0" lang="en-US" sz="3200" spc="-1" strike="noStrike">
                <a:solidFill>
                  <a:srgbClr val="000000"/>
                </a:solidFill>
                <a:uFill>
                  <a:solidFill>
                    <a:srgbClr val="ffffff"/>
                  </a:solidFill>
                </a:uFill>
                <a:latin typeface="Nexa Light"/>
              </a:rPr>
              <a:t>d.</a:t>
            </a:r>
            <a:r>
              <a:rPr b="0" lang="en-US" sz="3200" spc="-1" strike="noStrike">
                <a:solidFill>
                  <a:srgbClr val="000000"/>
                </a:solidFill>
                <a:uFill>
                  <a:solidFill>
                    <a:srgbClr val="ffffff"/>
                  </a:solidFill>
                </a:uFill>
                <a:latin typeface="Nexa Light"/>
              </a:rPr>
              <a:t>	</a:t>
            </a:r>
            <a:endParaRPr b="0" lang="en-US" sz="3200" spc="-1" strike="noStrike">
              <a:solidFill>
                <a:srgbClr val="000000"/>
              </a:solidFill>
              <a:uFill>
                <a:solidFill>
                  <a:srgbClr val="ffffff"/>
                </a:solidFill>
              </a:uFill>
              <a:latin typeface="Nexa Light"/>
            </a:endParaRPr>
          </a:p>
          <a:p>
            <a:pPr lvl="1" marL="864000" indent="-324000">
              <a:spcBef>
                <a:spcPts val="1134"/>
              </a:spcBef>
              <a:buClr>
                <a:srgbClr val="ff3333"/>
              </a:buClr>
              <a:buSzPct val="75000"/>
              <a:buFont typeface="Symbol" charset="2"/>
              <a:buChar char=""/>
            </a:pPr>
            <a:r>
              <a:rPr b="0" lang="en-US" sz="2800" spc="-1" strike="noStrike">
                <a:solidFill>
                  <a:srgbClr val="000000"/>
                </a:solidFill>
                <a:uFill>
                  <a:solidFill>
                    <a:srgbClr val="ffffff"/>
                  </a:solidFill>
                </a:uFill>
                <a:latin typeface="Nexa Light"/>
              </a:rPr>
              <a:t>ZAR100,000 × $1 / ZAR11.0976 = $9,010.96</a:t>
            </a:r>
            <a:endParaRPr b="0" lang="en-US" sz="2800" spc="-1" strike="noStrike">
              <a:solidFill>
                <a:srgbClr val="000000"/>
              </a:solidFill>
              <a:uFill>
                <a:solidFill>
                  <a:srgbClr val="ffffff"/>
                </a:solidFill>
              </a:uFill>
              <a:latin typeface="Nexa Light"/>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504000" y="301320"/>
            <a:ext cx="6849000" cy="1262160"/>
          </a:xfrm>
          <a:prstGeom prst="rect">
            <a:avLst/>
          </a:prstGeom>
          <a:noFill/>
          <a:ln>
            <a:noFill/>
          </a:ln>
        </p:spPr>
        <p:txBody>
          <a:bodyPr lIns="0" rIns="0" tIns="0" bIns="0" anchor="ctr"/>
          <a:p>
            <a:r>
              <a:rPr b="0" lang="en-US" sz="3200" spc="-1" strike="noStrike" cap="all">
                <a:solidFill>
                  <a:srgbClr val="ff3333"/>
                </a:solidFill>
                <a:uFill>
                  <a:solidFill>
                    <a:srgbClr val="ffffff"/>
                  </a:solidFill>
                </a:uFill>
                <a:latin typeface="Nexa Light"/>
              </a:rPr>
              <a:t>question</a:t>
            </a:r>
            <a:endParaRPr b="0" lang="en-US" sz="3200" spc="-1" strike="noStrike" cap="all">
              <a:solidFill>
                <a:srgbClr val="ff3333"/>
              </a:solidFill>
              <a:uFill>
                <a:solidFill>
                  <a:srgbClr val="ffffff"/>
                </a:solidFill>
              </a:uFill>
              <a:latin typeface="Nexa Light"/>
            </a:endParaRPr>
          </a:p>
        </p:txBody>
      </p:sp>
      <p:pic>
        <p:nvPicPr>
          <p:cNvPr id="105" name="" descr=""/>
          <p:cNvPicPr/>
          <p:nvPr/>
        </p:nvPicPr>
        <p:blipFill>
          <a:blip r:embed="rId1"/>
          <a:stretch/>
        </p:blipFill>
        <p:spPr>
          <a:xfrm>
            <a:off x="797400" y="1985040"/>
            <a:ext cx="8484480" cy="486036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504000" y="301320"/>
            <a:ext cx="6849000" cy="1262160"/>
          </a:xfrm>
          <a:prstGeom prst="rect">
            <a:avLst/>
          </a:prstGeom>
          <a:noFill/>
          <a:ln>
            <a:noFill/>
          </a:ln>
        </p:spPr>
        <p:txBody>
          <a:bodyPr lIns="0" rIns="0" tIns="0" bIns="0" anchor="ctr"/>
          <a:p>
            <a:r>
              <a:rPr b="0" lang="en-US" sz="3200" spc="-1" strike="noStrike" cap="all">
                <a:solidFill>
                  <a:srgbClr val="ff3333"/>
                </a:solidFill>
                <a:uFill>
                  <a:solidFill>
                    <a:srgbClr val="ffffff"/>
                  </a:solidFill>
                </a:uFill>
                <a:latin typeface="Nexa Light"/>
              </a:rPr>
              <a:t>solution</a:t>
            </a:r>
            <a:endParaRPr b="0" lang="en-US" sz="3200" spc="-1" strike="noStrike" cap="all">
              <a:solidFill>
                <a:srgbClr val="ff3333"/>
              </a:solidFill>
              <a:uFill>
                <a:solidFill>
                  <a:srgbClr val="ffffff"/>
                </a:solidFill>
              </a:uFill>
              <a:latin typeface="Nexa Light"/>
            </a:endParaRPr>
          </a:p>
        </p:txBody>
      </p:sp>
      <p:sp>
        <p:nvSpPr>
          <p:cNvPr id="107" name="TextShape 2"/>
          <p:cNvSpPr txBox="1"/>
          <p:nvPr/>
        </p:nvSpPr>
        <p:spPr>
          <a:xfrm>
            <a:off x="504000" y="1985400"/>
            <a:ext cx="9071640" cy="4860360"/>
          </a:xfrm>
          <a:prstGeom prst="rect">
            <a:avLst/>
          </a:prstGeom>
          <a:noFill/>
          <a:ln>
            <a:noFill/>
          </a:ln>
        </p:spPr>
        <p:txBody>
          <a:bodyPr lIns="0" rIns="0" tIns="0" bIns="0">
            <a:normAutofit/>
          </a:bodyPr>
          <a:p>
            <a:pPr marL="432000" indent="-324000">
              <a:spcBef>
                <a:spcPts val="1417"/>
              </a:spcBef>
              <a:buClr>
                <a:srgbClr val="ff3333"/>
              </a:buClr>
              <a:buSzPct val="45000"/>
              <a:buFont typeface="Wingdings" charset="2"/>
              <a:buChar char=""/>
            </a:pPr>
            <a:r>
              <a:rPr b="0" lang="en-US" sz="3200" spc="-1" strike="noStrike">
                <a:solidFill>
                  <a:srgbClr val="000000"/>
                </a:solidFill>
                <a:uFill>
                  <a:solidFill>
                    <a:srgbClr val="ffffff"/>
                  </a:solidFill>
                </a:uFill>
                <a:latin typeface="Nexa Light"/>
              </a:rPr>
              <a:t>Converting the cash flows to dollars, the NPVs are computed as:</a:t>
            </a:r>
            <a:endParaRPr b="0" lang="en-US" sz="3200" spc="-1" strike="noStrike">
              <a:solidFill>
                <a:srgbClr val="000000"/>
              </a:solidFill>
              <a:uFill>
                <a:solidFill>
                  <a:srgbClr val="ffffff"/>
                </a:solidFill>
              </a:uFill>
              <a:latin typeface="Nexa Light"/>
            </a:endParaRPr>
          </a:p>
          <a:p>
            <a:pPr lvl="1" marL="864000" indent="-324000">
              <a:spcBef>
                <a:spcPts val="1134"/>
              </a:spcBef>
              <a:buClr>
                <a:srgbClr val="ff3333"/>
              </a:buClr>
              <a:buSzPct val="75000"/>
              <a:buFont typeface="Symbol" charset="2"/>
              <a:buChar char=""/>
            </a:pPr>
            <a:r>
              <a:rPr b="0" lang="en-US" sz="2800" spc="-1" strike="noStrike">
                <a:solidFill>
                  <a:srgbClr val="000000"/>
                </a:solidFill>
                <a:uFill>
                  <a:solidFill>
                    <a:srgbClr val="ffffff"/>
                  </a:solidFill>
                </a:uFill>
                <a:latin typeface="Nexa Light"/>
              </a:rPr>
              <a:t>NPV</a:t>
            </a:r>
            <a:r>
              <a:rPr b="0" lang="en-US" sz="2800" spc="-1" strike="noStrike" baseline="-33000">
                <a:solidFill>
                  <a:srgbClr val="000000"/>
                </a:solidFill>
                <a:uFill>
                  <a:solidFill>
                    <a:srgbClr val="ffffff"/>
                  </a:solidFill>
                </a:uFill>
                <a:latin typeface="Nexa Light"/>
              </a:rPr>
              <a:t>G</a:t>
            </a:r>
            <a:r>
              <a:rPr b="0" lang="en-US" sz="2800" spc="-1" strike="noStrike">
                <a:solidFill>
                  <a:srgbClr val="000000"/>
                </a:solidFill>
                <a:uFill>
                  <a:solidFill>
                    <a:srgbClr val="ffffff"/>
                  </a:solidFill>
                </a:uFill>
                <a:latin typeface="Nexa Light"/>
              </a:rPr>
              <a:t> = –78 + 12.877 / 1.1 + 19.134 / 1.1^2 + 18.953 / 1.1^3 + 25.033 / 1.1^4 + 24.797 / 1.1^5 + 24.563 / 1.1^6</a:t>
            </a:r>
            <a:endParaRPr b="0" lang="en-US" sz="2800" spc="-1" strike="noStrike">
              <a:solidFill>
                <a:srgbClr val="000000"/>
              </a:solidFill>
              <a:uFill>
                <a:solidFill>
                  <a:srgbClr val="ffffff"/>
                </a:solidFill>
              </a:uFill>
              <a:latin typeface="Nexa Light"/>
            </a:endParaRPr>
          </a:p>
          <a:p>
            <a:pPr lvl="1" marL="864000" indent="-324000">
              <a:spcBef>
                <a:spcPts val="1134"/>
              </a:spcBef>
              <a:buClr>
                <a:srgbClr val="ff3333"/>
              </a:buClr>
              <a:buSzPct val="75000"/>
              <a:buFont typeface="Symbol" charset="2"/>
              <a:buChar char=""/>
            </a:pPr>
            <a:r>
              <a:rPr b="0" lang="en-US" sz="2800" spc="-1" strike="noStrike">
                <a:solidFill>
                  <a:srgbClr val="000000"/>
                </a:solidFill>
                <a:uFill>
                  <a:solidFill>
                    <a:srgbClr val="ffffff"/>
                  </a:solidFill>
                </a:uFill>
                <a:latin typeface="Nexa Light"/>
              </a:rPr>
              <a:t>NPV</a:t>
            </a:r>
            <a:r>
              <a:rPr b="0" lang="en-US" sz="2800" spc="-1" strike="noStrike" baseline="-33000">
                <a:solidFill>
                  <a:srgbClr val="000000"/>
                </a:solidFill>
                <a:uFill>
                  <a:solidFill>
                    <a:srgbClr val="ffffff"/>
                  </a:solidFill>
                </a:uFill>
                <a:latin typeface="Nexa Light"/>
              </a:rPr>
              <a:t>G</a:t>
            </a:r>
            <a:r>
              <a:rPr b="0" lang="en-US" sz="2800" spc="-1" strike="noStrike">
                <a:solidFill>
                  <a:srgbClr val="000000"/>
                </a:solidFill>
                <a:uFill>
                  <a:solidFill>
                    <a:srgbClr val="ffffff"/>
                  </a:solidFill>
                </a:uFill>
                <a:latin typeface="Nexa Light"/>
              </a:rPr>
              <a:t> = $10.12 </a:t>
            </a:r>
            <a:endParaRPr b="0" lang="en-US" sz="2800" spc="-1" strike="noStrike">
              <a:solidFill>
                <a:srgbClr val="000000"/>
              </a:solidFill>
              <a:uFill>
                <a:solidFill>
                  <a:srgbClr val="ffffff"/>
                </a:solidFill>
              </a:uFill>
              <a:latin typeface="Nexa Light"/>
            </a:endParaRPr>
          </a:p>
          <a:p>
            <a:pPr marL="432000" indent="-324000">
              <a:spcBef>
                <a:spcPts val="1417"/>
              </a:spcBef>
              <a:buClr>
                <a:srgbClr val="ff3333"/>
              </a:buClr>
              <a:buSzPct val="45000"/>
              <a:buFont typeface="Wingdings" charset="2"/>
              <a:buChar char=""/>
            </a:pPr>
            <a:endParaRPr b="0" lang="en-US" sz="2800" spc="-1" strike="noStrike">
              <a:solidFill>
                <a:srgbClr val="000000"/>
              </a:solidFill>
              <a:uFill>
                <a:solidFill>
                  <a:srgbClr val="ffffff"/>
                </a:solidFill>
              </a:uFill>
              <a:latin typeface="Nexa Light"/>
            </a:endParaRPr>
          </a:p>
          <a:p>
            <a:pPr lvl="1" marL="864000" indent="-324000">
              <a:spcBef>
                <a:spcPts val="1134"/>
              </a:spcBef>
              <a:buClr>
                <a:srgbClr val="ff3333"/>
              </a:buClr>
              <a:buSzPct val="75000"/>
              <a:buFont typeface="Symbol" charset="2"/>
              <a:buChar char=""/>
            </a:pPr>
            <a:r>
              <a:rPr b="0" lang="en-US" sz="2800" spc="-1" strike="noStrike">
                <a:solidFill>
                  <a:srgbClr val="000000"/>
                </a:solidFill>
                <a:uFill>
                  <a:solidFill>
                    <a:srgbClr val="ffffff"/>
                  </a:solidFill>
                </a:uFill>
                <a:latin typeface="Nexa Light"/>
              </a:rPr>
              <a:t>NPV</a:t>
            </a:r>
            <a:r>
              <a:rPr b="0" lang="en-US" sz="2800" spc="-1" strike="noStrike" baseline="-33000">
                <a:solidFill>
                  <a:srgbClr val="000000"/>
                </a:solidFill>
                <a:uFill>
                  <a:solidFill>
                    <a:srgbClr val="ffffff"/>
                  </a:solidFill>
                </a:uFill>
                <a:latin typeface="Nexa Light"/>
              </a:rPr>
              <a:t>S</a:t>
            </a:r>
            <a:r>
              <a:rPr b="0" lang="en-US" sz="2800" spc="-1" strike="noStrike">
                <a:solidFill>
                  <a:srgbClr val="000000"/>
                </a:solidFill>
                <a:uFill>
                  <a:solidFill>
                    <a:srgbClr val="ffffff"/>
                  </a:solidFill>
                </a:uFill>
                <a:latin typeface="Nexa Light"/>
              </a:rPr>
              <a:t> = –80 + 13.462 / 1.1 + 20.386 / 1.1^2 + 20.582 / 1.1^3 + 24.244 / 1.1^4 +24.477 / 1.1^5 + 24.712 / 1.1^6</a:t>
            </a:r>
            <a:endParaRPr b="0" lang="en-US" sz="2800" spc="-1" strike="noStrike">
              <a:solidFill>
                <a:srgbClr val="000000"/>
              </a:solidFill>
              <a:uFill>
                <a:solidFill>
                  <a:srgbClr val="ffffff"/>
                </a:solidFill>
              </a:uFill>
              <a:latin typeface="Nexa Light"/>
            </a:endParaRPr>
          </a:p>
          <a:p>
            <a:pPr lvl="1" marL="864000" indent="-324000">
              <a:spcBef>
                <a:spcPts val="1134"/>
              </a:spcBef>
              <a:buClr>
                <a:srgbClr val="ff3333"/>
              </a:buClr>
              <a:buSzPct val="75000"/>
              <a:buFont typeface="Symbol" charset="2"/>
              <a:buChar char=""/>
            </a:pPr>
            <a:r>
              <a:rPr b="0" lang="en-US" sz="2800" spc="-1" strike="noStrike">
                <a:solidFill>
                  <a:srgbClr val="000000"/>
                </a:solidFill>
                <a:uFill>
                  <a:solidFill>
                    <a:srgbClr val="ffffff"/>
                  </a:solidFill>
                </a:uFill>
                <a:latin typeface="Nexa Light"/>
              </a:rPr>
              <a:t>NPV</a:t>
            </a:r>
            <a:r>
              <a:rPr b="0" lang="en-US" sz="2800" spc="-1" strike="noStrike" baseline="-33000">
                <a:solidFill>
                  <a:srgbClr val="000000"/>
                </a:solidFill>
                <a:uFill>
                  <a:solidFill>
                    <a:srgbClr val="ffffff"/>
                  </a:solidFill>
                </a:uFill>
                <a:latin typeface="Nexa Light"/>
              </a:rPr>
              <a:t>S</a:t>
            </a:r>
            <a:r>
              <a:rPr b="0" lang="en-US" sz="2800" spc="-1" strike="noStrike">
                <a:solidFill>
                  <a:srgbClr val="000000"/>
                </a:solidFill>
                <a:uFill>
                  <a:solidFill>
                    <a:srgbClr val="ffffff"/>
                  </a:solidFill>
                </a:uFill>
                <a:latin typeface="Nexa Light"/>
              </a:rPr>
              <a:t> = $10.26</a:t>
            </a:r>
            <a:endParaRPr b="0" lang="en-US" sz="2800" spc="-1" strike="noStrike">
              <a:solidFill>
                <a:srgbClr val="000000"/>
              </a:solidFill>
              <a:uFill>
                <a:solidFill>
                  <a:srgbClr val="ffffff"/>
                </a:solidFill>
              </a:uFill>
              <a:latin typeface="Nexa Light"/>
            </a:endParaRPr>
          </a:p>
          <a:p>
            <a:pPr marL="432000" indent="-324000">
              <a:spcBef>
                <a:spcPts val="1417"/>
              </a:spcBef>
              <a:buClr>
                <a:srgbClr val="ff3333"/>
              </a:buClr>
              <a:buSzPct val="45000"/>
              <a:buFont typeface="Wingdings" charset="2"/>
              <a:buChar char=""/>
            </a:pPr>
            <a:r>
              <a:rPr b="0" lang="en-US" sz="3200" spc="-1" strike="noStrike">
                <a:solidFill>
                  <a:srgbClr val="000000"/>
                </a:solidFill>
                <a:uFill>
                  <a:solidFill>
                    <a:srgbClr val="ffffff"/>
                  </a:solidFill>
                </a:uFill>
                <a:latin typeface="Nexa Light"/>
              </a:rPr>
              <a:t>Since both projects have a positive NPV, both should be accepted. If the firm must choose, then the Swiss plant is the better choice. Note that the NPV calculation is in dollars and implicitly assumes currency hedging.</a:t>
            </a:r>
            <a:endParaRPr b="0" lang="en-US" sz="3200" spc="-1" strike="noStrike">
              <a:solidFill>
                <a:srgbClr val="000000"/>
              </a:solidFill>
              <a:uFill>
                <a:solidFill>
                  <a:srgbClr val="ffffff"/>
                </a:solidFill>
              </a:uFill>
              <a:latin typeface="Nexa Light"/>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TextShape 1"/>
          <p:cNvSpPr txBox="1"/>
          <p:nvPr/>
        </p:nvSpPr>
        <p:spPr>
          <a:xfrm>
            <a:off x="504000" y="301320"/>
            <a:ext cx="6849000" cy="1262160"/>
          </a:xfrm>
          <a:prstGeom prst="rect">
            <a:avLst/>
          </a:prstGeom>
          <a:noFill/>
          <a:ln>
            <a:noFill/>
          </a:ln>
        </p:spPr>
        <p:txBody>
          <a:bodyPr lIns="0" rIns="0" tIns="0" bIns="0" anchor="ctr"/>
          <a:p>
            <a:r>
              <a:rPr b="0" lang="en-US" sz="3200" spc="-1" strike="noStrike" cap="all">
                <a:solidFill>
                  <a:srgbClr val="ff3333"/>
                </a:solidFill>
                <a:uFill>
                  <a:solidFill>
                    <a:srgbClr val="ffffff"/>
                  </a:solidFill>
                </a:uFill>
                <a:latin typeface="Nexa Light"/>
              </a:rPr>
              <a:t>Questions</a:t>
            </a:r>
            <a:endParaRPr b="0" lang="en-US" sz="3200" spc="-1" strike="noStrike" cap="all">
              <a:solidFill>
                <a:srgbClr val="ff3333"/>
              </a:solidFill>
              <a:uFill>
                <a:solidFill>
                  <a:srgbClr val="ffffff"/>
                </a:solidFill>
              </a:uFill>
              <a:latin typeface="Nexa Light"/>
            </a:endParaRPr>
          </a:p>
        </p:txBody>
      </p:sp>
      <p:pic>
        <p:nvPicPr>
          <p:cNvPr id="84" name="" descr=""/>
          <p:cNvPicPr/>
          <p:nvPr/>
        </p:nvPicPr>
        <p:blipFill>
          <a:blip r:embed="rId1"/>
          <a:stretch/>
        </p:blipFill>
        <p:spPr>
          <a:xfrm>
            <a:off x="503640" y="2326680"/>
            <a:ext cx="9071640" cy="4177440"/>
          </a:xfrm>
          <a:prstGeom prst="rect">
            <a:avLst/>
          </a:prstGeom>
          <a:ln>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TextShape 1"/>
          <p:cNvSpPr txBox="1"/>
          <p:nvPr/>
        </p:nvSpPr>
        <p:spPr>
          <a:xfrm>
            <a:off x="504000" y="301320"/>
            <a:ext cx="6849000" cy="1262160"/>
          </a:xfrm>
          <a:prstGeom prst="rect">
            <a:avLst/>
          </a:prstGeom>
          <a:noFill/>
          <a:ln>
            <a:noFill/>
          </a:ln>
        </p:spPr>
        <p:txBody>
          <a:bodyPr lIns="0" rIns="0" tIns="0" bIns="0" anchor="ctr"/>
          <a:p>
            <a:r>
              <a:rPr b="0" lang="en-US" sz="3200" spc="-1" strike="noStrike" cap="all">
                <a:solidFill>
                  <a:srgbClr val="ff3333"/>
                </a:solidFill>
                <a:uFill>
                  <a:solidFill>
                    <a:srgbClr val="ffffff"/>
                  </a:solidFill>
                </a:uFill>
                <a:latin typeface="Nexa Light"/>
              </a:rPr>
              <a:t>Question</a:t>
            </a:r>
            <a:endParaRPr b="0" lang="en-US" sz="3200" spc="-1" strike="noStrike" cap="all">
              <a:solidFill>
                <a:srgbClr val="ff3333"/>
              </a:solidFill>
              <a:uFill>
                <a:solidFill>
                  <a:srgbClr val="ffffff"/>
                </a:solidFill>
              </a:uFill>
              <a:latin typeface="Nexa Light"/>
            </a:endParaRPr>
          </a:p>
        </p:txBody>
      </p:sp>
      <p:pic>
        <p:nvPicPr>
          <p:cNvPr id="86" name="" descr=""/>
          <p:cNvPicPr/>
          <p:nvPr/>
        </p:nvPicPr>
        <p:blipFill>
          <a:blip r:embed="rId1"/>
          <a:stretch/>
        </p:blipFill>
        <p:spPr>
          <a:xfrm>
            <a:off x="1001160" y="1433160"/>
            <a:ext cx="7170840" cy="5412960"/>
          </a:xfrm>
          <a:prstGeom prst="rect">
            <a:avLst/>
          </a:prstGeom>
          <a:ln>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Shape 1"/>
          <p:cNvSpPr txBox="1"/>
          <p:nvPr/>
        </p:nvSpPr>
        <p:spPr>
          <a:xfrm>
            <a:off x="504000" y="301320"/>
            <a:ext cx="6849000" cy="1262160"/>
          </a:xfrm>
          <a:prstGeom prst="rect">
            <a:avLst/>
          </a:prstGeom>
          <a:noFill/>
          <a:ln>
            <a:noFill/>
          </a:ln>
        </p:spPr>
        <p:txBody>
          <a:bodyPr lIns="0" rIns="0" tIns="0" bIns="0" anchor="ctr"/>
          <a:p>
            <a:r>
              <a:rPr b="0" lang="en-US" sz="3200" spc="-1" strike="noStrike" cap="all">
                <a:solidFill>
                  <a:srgbClr val="ff3333"/>
                </a:solidFill>
                <a:uFill>
                  <a:solidFill>
                    <a:srgbClr val="ffffff"/>
                  </a:solidFill>
                </a:uFill>
                <a:latin typeface="Nexa Light"/>
              </a:rPr>
              <a:t>Solution</a:t>
            </a:r>
            <a:endParaRPr b="0" lang="en-US" sz="3200" spc="-1" strike="noStrike" cap="all">
              <a:solidFill>
                <a:srgbClr val="ff3333"/>
              </a:solidFill>
              <a:uFill>
                <a:solidFill>
                  <a:srgbClr val="ffffff"/>
                </a:solidFill>
              </a:uFill>
              <a:latin typeface="Nexa Light"/>
            </a:endParaRPr>
          </a:p>
        </p:txBody>
      </p:sp>
      <p:sp>
        <p:nvSpPr>
          <p:cNvPr id="88" name="TextShape 2"/>
          <p:cNvSpPr txBox="1"/>
          <p:nvPr/>
        </p:nvSpPr>
        <p:spPr>
          <a:xfrm>
            <a:off x="504000" y="1985400"/>
            <a:ext cx="9071640" cy="4860360"/>
          </a:xfrm>
          <a:prstGeom prst="rect">
            <a:avLst/>
          </a:prstGeom>
          <a:noFill/>
          <a:ln>
            <a:noFill/>
          </a:ln>
        </p:spPr>
        <p:txBody>
          <a:bodyPr lIns="0" rIns="0" tIns="0" bIns="0">
            <a:normAutofit/>
          </a:bodyPr>
          <a:p>
            <a:pPr marL="432000" indent="-324000">
              <a:spcBef>
                <a:spcPts val="1417"/>
              </a:spcBef>
              <a:buClr>
                <a:srgbClr val="ff3333"/>
              </a:buClr>
              <a:buSzPct val="45000"/>
              <a:buFont typeface="Wingdings" charset="2"/>
              <a:buChar char=""/>
            </a:pPr>
            <a:r>
              <a:rPr b="0" lang="en-US" sz="3200" spc="-1" strike="noStrike">
                <a:solidFill>
                  <a:srgbClr val="000000"/>
                </a:solidFill>
                <a:uFill>
                  <a:solidFill>
                    <a:srgbClr val="ffffff"/>
                  </a:solidFill>
                </a:uFill>
                <a:latin typeface="Nexa Light"/>
              </a:rPr>
              <a:t>a. </a:t>
            </a:r>
            <a:r>
              <a:rPr b="0" lang="en-US" sz="3200" spc="-1" strike="noStrike">
                <a:solidFill>
                  <a:srgbClr val="000000"/>
                </a:solidFill>
                <a:uFill>
                  <a:solidFill>
                    <a:srgbClr val="ffffff"/>
                  </a:solidFill>
                </a:uFill>
                <a:latin typeface="Nexa Light"/>
              </a:rPr>
              <a:t>	</a:t>
            </a:r>
            <a:r>
              <a:rPr b="0" lang="en-US" sz="3200" spc="-1" strike="noStrike">
                <a:solidFill>
                  <a:srgbClr val="000000"/>
                </a:solidFill>
                <a:uFill>
                  <a:solidFill>
                    <a:srgbClr val="ffffff"/>
                  </a:solidFill>
                </a:uFill>
                <a:latin typeface="Nexa Light"/>
              </a:rPr>
              <a:t>	</a:t>
            </a:r>
            <a:r>
              <a:rPr b="0" lang="en-US" sz="3200" spc="-1" strike="noStrike">
                <a:solidFill>
                  <a:srgbClr val="000000"/>
                </a:solidFill>
                <a:uFill>
                  <a:solidFill>
                    <a:srgbClr val="ffffff"/>
                  </a:solidFill>
                </a:uFill>
                <a:latin typeface="Nexa Light"/>
              </a:rPr>
              <a:t>117.565 </a:t>
            </a:r>
            <a:endParaRPr b="0" lang="en-US" sz="3200" spc="-1" strike="noStrike">
              <a:solidFill>
                <a:srgbClr val="000000"/>
              </a:solidFill>
              <a:uFill>
                <a:solidFill>
                  <a:srgbClr val="ffffff"/>
                </a:solidFill>
              </a:uFill>
              <a:latin typeface="Nexa Light"/>
            </a:endParaRPr>
          </a:p>
          <a:p>
            <a:pPr marL="432000" indent="-324000">
              <a:spcBef>
                <a:spcPts val="1417"/>
              </a:spcBef>
              <a:buClr>
                <a:srgbClr val="ff3333"/>
              </a:buClr>
              <a:buSzPct val="45000"/>
              <a:buFont typeface="Wingdings" charset="2"/>
              <a:buChar char=""/>
            </a:pPr>
            <a:r>
              <a:rPr b="0" lang="en-US" sz="3200" spc="-1" strike="noStrike">
                <a:solidFill>
                  <a:srgbClr val="000000"/>
                </a:solidFill>
                <a:uFill>
                  <a:solidFill>
                    <a:srgbClr val="ffffff"/>
                  </a:solidFill>
                </a:uFill>
                <a:latin typeface="Nexa Light"/>
              </a:rPr>
              <a:t>b. </a:t>
            </a:r>
            <a:r>
              <a:rPr b="0" lang="en-US" sz="3200" spc="-1" strike="noStrike">
                <a:solidFill>
                  <a:srgbClr val="000000"/>
                </a:solidFill>
                <a:uFill>
                  <a:solidFill>
                    <a:srgbClr val="ffffff"/>
                  </a:solidFill>
                </a:uFill>
                <a:latin typeface="Nexa Light"/>
              </a:rPr>
              <a:t>	</a:t>
            </a:r>
            <a:r>
              <a:rPr b="0" lang="en-US" sz="3200" spc="-1" strike="noStrike">
                <a:solidFill>
                  <a:srgbClr val="000000"/>
                </a:solidFill>
                <a:uFill>
                  <a:solidFill>
                    <a:srgbClr val="ffffff"/>
                  </a:solidFill>
                </a:uFill>
                <a:latin typeface="Nexa Light"/>
              </a:rPr>
              <a:t>117.541</a:t>
            </a:r>
            <a:endParaRPr b="0" lang="en-US" sz="3200" spc="-1" strike="noStrike">
              <a:solidFill>
                <a:srgbClr val="000000"/>
              </a:solidFill>
              <a:uFill>
                <a:solidFill>
                  <a:srgbClr val="ffffff"/>
                </a:solidFill>
              </a:uFill>
              <a:latin typeface="Nexa Light"/>
            </a:endParaRPr>
          </a:p>
          <a:p>
            <a:pPr marL="432000" indent="-324000">
              <a:spcBef>
                <a:spcPts val="1417"/>
              </a:spcBef>
              <a:buClr>
                <a:srgbClr val="ff3333"/>
              </a:buClr>
              <a:buSzPct val="45000"/>
              <a:buFont typeface="Wingdings" charset="2"/>
              <a:buChar char=""/>
            </a:pPr>
            <a:r>
              <a:rPr b="0" lang="en-US" sz="3200" spc="-1" strike="noStrike">
                <a:solidFill>
                  <a:srgbClr val="000000"/>
                </a:solidFill>
                <a:uFill>
                  <a:solidFill>
                    <a:srgbClr val="ffffff"/>
                  </a:solidFill>
                </a:uFill>
                <a:latin typeface="Nexa Light"/>
              </a:rPr>
              <a:t>c. </a:t>
            </a:r>
            <a:r>
              <a:rPr b="0" lang="en-US" sz="3200" spc="-1" strike="noStrike">
                <a:solidFill>
                  <a:srgbClr val="000000"/>
                </a:solidFill>
                <a:uFill>
                  <a:solidFill>
                    <a:srgbClr val="ffffff"/>
                  </a:solidFill>
                </a:uFill>
                <a:latin typeface="Nexa Light"/>
              </a:rPr>
              <a:t>	</a:t>
            </a:r>
            <a:r>
              <a:rPr b="0" lang="en-US" sz="3200" spc="-1" strike="noStrike">
                <a:solidFill>
                  <a:srgbClr val="000000"/>
                </a:solidFill>
                <a:uFill>
                  <a:solidFill>
                    <a:srgbClr val="ffffff"/>
                  </a:solidFill>
                </a:uFill>
                <a:latin typeface="Nexa Light"/>
              </a:rPr>
              <a:t>Yen is at premium (dollar is at discount) </a:t>
            </a:r>
            <a:endParaRPr b="0" lang="en-US" sz="3200" spc="-1" strike="noStrike">
              <a:solidFill>
                <a:srgbClr val="000000"/>
              </a:solidFill>
              <a:uFill>
                <a:solidFill>
                  <a:srgbClr val="ffffff"/>
                </a:solidFill>
              </a:uFill>
              <a:latin typeface="Nexa Light"/>
            </a:endParaRPr>
          </a:p>
          <a:p>
            <a:pPr marL="432000" indent="-324000">
              <a:spcBef>
                <a:spcPts val="1417"/>
              </a:spcBef>
              <a:buClr>
                <a:srgbClr val="ff3333"/>
              </a:buClr>
              <a:buSzPct val="45000"/>
              <a:buFont typeface="Wingdings" charset="2"/>
              <a:buChar char=""/>
            </a:pPr>
            <a:r>
              <a:rPr b="0" lang="en-US" sz="3200" spc="-1" strike="noStrike">
                <a:solidFill>
                  <a:srgbClr val="000000"/>
                </a:solidFill>
                <a:uFill>
                  <a:solidFill>
                    <a:srgbClr val="ffffff"/>
                  </a:solidFill>
                </a:uFill>
                <a:latin typeface="Nexa Light"/>
              </a:rPr>
              <a:t>d. </a:t>
            </a:r>
            <a:r>
              <a:rPr b="0" lang="en-US" sz="3200" spc="-1" strike="noStrike">
                <a:solidFill>
                  <a:srgbClr val="000000"/>
                </a:solidFill>
                <a:uFill>
                  <a:solidFill>
                    <a:srgbClr val="ffffff"/>
                  </a:solidFill>
                </a:uFill>
                <a:latin typeface="Nexa Light"/>
              </a:rPr>
              <a:t>	</a:t>
            </a:r>
            <a:r>
              <a:rPr b="0" lang="en-US" sz="3200" spc="-1" strike="noStrike">
                <a:solidFill>
                  <a:srgbClr val="000000"/>
                </a:solidFill>
                <a:uFill>
                  <a:solidFill>
                    <a:srgbClr val="ffffff"/>
                  </a:solidFill>
                </a:uFill>
                <a:latin typeface="Nexa Light"/>
              </a:rPr>
              <a:t>Premium = 117.565 / 116.903 – 1 </a:t>
            </a:r>
            <a:endParaRPr b="0" lang="en-US" sz="3200" spc="-1" strike="noStrike">
              <a:solidFill>
                <a:srgbClr val="000000"/>
              </a:solidFill>
              <a:uFill>
                <a:solidFill>
                  <a:srgbClr val="ffffff"/>
                </a:solidFill>
              </a:uFill>
              <a:latin typeface="Nexa Light"/>
            </a:endParaRPr>
          </a:p>
          <a:p>
            <a:pPr marL="432000" indent="-324000">
              <a:spcBef>
                <a:spcPts val="1417"/>
              </a:spcBef>
              <a:buClr>
                <a:srgbClr val="ff3333"/>
              </a:buClr>
              <a:buSzPct val="45000"/>
              <a:buFont typeface="Wingdings" charset="2"/>
              <a:buChar char=""/>
            </a:pPr>
            <a:r>
              <a:rPr b="0" lang="en-US" sz="3200" spc="-1" strike="noStrike">
                <a:solidFill>
                  <a:srgbClr val="000000"/>
                </a:solidFill>
                <a:uFill>
                  <a:solidFill>
                    <a:srgbClr val="ffffff"/>
                  </a:solidFill>
                </a:uFill>
                <a:latin typeface="Nexa Light"/>
              </a:rPr>
              <a:t>Premium = .00566, or .566%</a:t>
            </a:r>
            <a:endParaRPr b="0" lang="en-US" sz="3200" spc="-1" strike="noStrike">
              <a:solidFill>
                <a:srgbClr val="000000"/>
              </a:solidFill>
              <a:uFill>
                <a:solidFill>
                  <a:srgbClr val="ffffff"/>
                </a:solidFill>
              </a:uFill>
              <a:latin typeface="Nexa Light"/>
            </a:endParaRPr>
          </a:p>
          <a:p>
            <a:pPr marL="432000" indent="-324000">
              <a:spcBef>
                <a:spcPts val="1417"/>
              </a:spcBef>
              <a:buClr>
                <a:srgbClr val="ff3333"/>
              </a:buClr>
              <a:buSzPct val="45000"/>
              <a:buFont typeface="Wingdings" charset="2"/>
              <a:buChar char=""/>
            </a:pPr>
            <a:r>
              <a:rPr b="0" lang="en-US" sz="3200" spc="-1" strike="noStrike">
                <a:solidFill>
                  <a:srgbClr val="000000"/>
                </a:solidFill>
                <a:uFill>
                  <a:solidFill>
                    <a:srgbClr val="ffffff"/>
                  </a:solidFill>
                </a:uFill>
                <a:latin typeface="Nexa Light"/>
              </a:rPr>
              <a:t>e. </a:t>
            </a:r>
            <a:r>
              <a:rPr b="0" lang="en-US" sz="3200" spc="-1" strike="noStrike">
                <a:solidFill>
                  <a:srgbClr val="000000"/>
                </a:solidFill>
                <a:uFill>
                  <a:solidFill>
                    <a:srgbClr val="ffffff"/>
                  </a:solidFill>
                </a:uFill>
                <a:latin typeface="Nexa Light"/>
              </a:rPr>
              <a:t>	</a:t>
            </a:r>
            <a:r>
              <a:rPr b="0" lang="en-US" sz="3200" spc="-1" strike="noStrike">
                <a:solidFill>
                  <a:srgbClr val="000000"/>
                </a:solidFill>
                <a:uFill>
                  <a:solidFill>
                    <a:srgbClr val="ffffff"/>
                  </a:solidFill>
                </a:uFill>
                <a:latin typeface="Nexa Light"/>
              </a:rPr>
              <a:t>From interest rate parity:</a:t>
            </a:r>
            <a:endParaRPr b="0" lang="en-US" sz="3200" spc="-1" strike="noStrike">
              <a:solidFill>
                <a:srgbClr val="000000"/>
              </a:solidFill>
              <a:uFill>
                <a:solidFill>
                  <a:srgbClr val="ffffff"/>
                </a:solidFill>
              </a:uFill>
              <a:latin typeface="Nexa Light"/>
            </a:endParaRPr>
          </a:p>
          <a:p>
            <a:pPr marL="432000" indent="-324000">
              <a:spcBef>
                <a:spcPts val="1417"/>
              </a:spcBef>
              <a:buClr>
                <a:srgbClr val="ff3333"/>
              </a:buClr>
              <a:buSzPct val="45000"/>
              <a:buFont typeface="Wingdings" charset="2"/>
              <a:buChar char=""/>
            </a:pPr>
            <a:r>
              <a:rPr b="0" lang="en-US" sz="3200" spc="-1" strike="noStrike">
                <a:solidFill>
                  <a:srgbClr val="000000"/>
                </a:solidFill>
                <a:uFill>
                  <a:solidFill>
                    <a:srgbClr val="ffffff"/>
                  </a:solidFill>
                </a:uFill>
                <a:latin typeface="Nexa Light"/>
              </a:rPr>
              <a:t>116.903 / 117.565 = (1 + ryen) / 1.015</a:t>
            </a:r>
            <a:endParaRPr b="0" lang="en-US" sz="3200" spc="-1" strike="noStrike">
              <a:solidFill>
                <a:srgbClr val="000000"/>
              </a:solidFill>
              <a:uFill>
                <a:solidFill>
                  <a:srgbClr val="ffffff"/>
                </a:solidFill>
              </a:uFill>
              <a:latin typeface="Nexa Light"/>
            </a:endParaRPr>
          </a:p>
          <a:p>
            <a:pPr marL="432000" indent="-324000">
              <a:spcBef>
                <a:spcPts val="1417"/>
              </a:spcBef>
              <a:buClr>
                <a:srgbClr val="ff3333"/>
              </a:buClr>
              <a:buSzPct val="45000"/>
              <a:buFont typeface="Wingdings" charset="2"/>
              <a:buChar char=""/>
            </a:pPr>
            <a:r>
              <a:rPr b="0" lang="en-US" sz="3200" spc="-1" strike="noStrike">
                <a:solidFill>
                  <a:srgbClr val="000000"/>
                </a:solidFill>
                <a:uFill>
                  <a:solidFill>
                    <a:srgbClr val="ffffff"/>
                  </a:solidFill>
                </a:uFill>
                <a:latin typeface="Nexa Light"/>
              </a:rPr>
              <a:t>ryen =  .00928, or .928%</a:t>
            </a:r>
            <a:endParaRPr b="0" lang="en-US" sz="3200" spc="-1" strike="noStrike">
              <a:solidFill>
                <a:srgbClr val="000000"/>
              </a:solidFill>
              <a:uFill>
                <a:solidFill>
                  <a:srgbClr val="ffffff"/>
                </a:solidFill>
              </a:uFill>
              <a:latin typeface="Nexa Light"/>
            </a:endParaRPr>
          </a:p>
          <a:p>
            <a:pPr marL="432000" indent="-324000">
              <a:spcBef>
                <a:spcPts val="1417"/>
              </a:spcBef>
              <a:buClr>
                <a:srgbClr val="ff3333"/>
              </a:buClr>
              <a:buSzPct val="45000"/>
              <a:buFont typeface="Wingdings" charset="2"/>
              <a:buChar char=""/>
            </a:pPr>
            <a:r>
              <a:rPr b="0" lang="en-US" sz="3200" spc="-1" strike="noStrike">
                <a:solidFill>
                  <a:srgbClr val="000000"/>
                </a:solidFill>
                <a:uFill>
                  <a:solidFill>
                    <a:srgbClr val="ffffff"/>
                  </a:solidFill>
                </a:uFill>
                <a:latin typeface="Nexa Light"/>
              </a:rPr>
              <a:t>f. </a:t>
            </a:r>
            <a:r>
              <a:rPr b="0" lang="en-US" sz="3200" spc="-1" strike="noStrike">
                <a:solidFill>
                  <a:srgbClr val="000000"/>
                </a:solidFill>
                <a:uFill>
                  <a:solidFill>
                    <a:srgbClr val="ffffff"/>
                  </a:solidFill>
                </a:uFill>
                <a:latin typeface="Nexa Light"/>
              </a:rPr>
              <a:t>	</a:t>
            </a:r>
            <a:r>
              <a:rPr b="0" lang="en-US" sz="3200" spc="-1" strike="noStrike">
                <a:solidFill>
                  <a:srgbClr val="000000"/>
                </a:solidFill>
                <a:uFill>
                  <a:solidFill>
                    <a:srgbClr val="ffffff"/>
                  </a:solidFill>
                </a:uFill>
                <a:latin typeface="Nexa Light"/>
              </a:rPr>
              <a:t>¥117.429 = $1</a:t>
            </a:r>
            <a:endParaRPr b="0" lang="en-US" sz="3200" spc="-1" strike="noStrike">
              <a:solidFill>
                <a:srgbClr val="000000"/>
              </a:solidFill>
              <a:uFill>
                <a:solidFill>
                  <a:srgbClr val="ffffff"/>
                </a:solidFill>
              </a:uFill>
              <a:latin typeface="Nexa Light"/>
            </a:endParaRPr>
          </a:p>
          <a:p>
            <a:pPr marL="432000" indent="-324000">
              <a:spcBef>
                <a:spcPts val="1417"/>
              </a:spcBef>
              <a:buClr>
                <a:srgbClr val="ff3333"/>
              </a:buClr>
              <a:buSzPct val="45000"/>
              <a:buFont typeface="Wingdings" charset="2"/>
              <a:buChar char=""/>
            </a:pPr>
            <a:r>
              <a:rPr b="0" lang="en-US" sz="3200" spc="-1" strike="noStrike">
                <a:solidFill>
                  <a:srgbClr val="000000"/>
                </a:solidFill>
                <a:uFill>
                  <a:solidFill>
                    <a:srgbClr val="ffffff"/>
                  </a:solidFill>
                </a:uFill>
                <a:latin typeface="Nexa Light"/>
              </a:rPr>
              <a:t>g. </a:t>
            </a:r>
            <a:r>
              <a:rPr b="0" lang="en-US" sz="3200" spc="-1" strike="noStrike">
                <a:solidFill>
                  <a:srgbClr val="000000"/>
                </a:solidFill>
                <a:uFill>
                  <a:solidFill>
                    <a:srgbClr val="ffffff"/>
                  </a:solidFill>
                </a:uFill>
                <a:latin typeface="Nexa Light"/>
              </a:rPr>
              <a:t>	</a:t>
            </a:r>
            <a:r>
              <a:rPr b="0" lang="en-US" sz="3200" spc="-1" strike="noStrike">
                <a:solidFill>
                  <a:srgbClr val="000000"/>
                </a:solidFill>
                <a:uFill>
                  <a:solidFill>
                    <a:srgbClr val="ffffff"/>
                  </a:solidFill>
                </a:uFill>
                <a:latin typeface="Nexa Light"/>
              </a:rPr>
              <a:t>Assuming the real exchange rate is expected to be constant, the expected difference in inflation is:</a:t>
            </a:r>
            <a:endParaRPr b="0" lang="en-US" sz="3200" spc="-1" strike="noStrike">
              <a:solidFill>
                <a:srgbClr val="000000"/>
              </a:solidFill>
              <a:uFill>
                <a:solidFill>
                  <a:srgbClr val="ffffff"/>
                </a:solidFill>
              </a:uFill>
              <a:latin typeface="Nexa Light"/>
            </a:endParaRPr>
          </a:p>
          <a:p>
            <a:pPr marL="432000" indent="-324000">
              <a:spcBef>
                <a:spcPts val="1417"/>
              </a:spcBef>
              <a:buClr>
                <a:srgbClr val="ff3333"/>
              </a:buClr>
              <a:buSzPct val="45000"/>
              <a:buFont typeface="Wingdings" charset="2"/>
              <a:buChar char=""/>
            </a:pPr>
            <a:r>
              <a:rPr b="0" lang="en-US" sz="3200" spc="-1" strike="noStrike">
                <a:solidFill>
                  <a:srgbClr val="000000"/>
                </a:solidFill>
                <a:uFill>
                  <a:solidFill>
                    <a:srgbClr val="ffffff"/>
                  </a:solidFill>
                </a:uFill>
                <a:latin typeface="Nexa Light"/>
              </a:rPr>
              <a:t>117.429 / 117.565 – 1 = –.00116, or –.116% </a:t>
            </a:r>
            <a:endParaRPr b="0" lang="en-US" sz="3200" spc="-1" strike="noStrike">
              <a:solidFill>
                <a:srgbClr val="000000"/>
              </a:solidFill>
              <a:uFill>
                <a:solidFill>
                  <a:srgbClr val="ffffff"/>
                </a:solidFill>
              </a:uFill>
              <a:latin typeface="Nexa Light"/>
            </a:endParaRPr>
          </a:p>
          <a:p>
            <a:pPr marL="432000" indent="-324000">
              <a:spcBef>
                <a:spcPts val="1417"/>
              </a:spcBef>
              <a:buClr>
                <a:srgbClr val="ff3333"/>
              </a:buClr>
              <a:buSzPct val="45000"/>
              <a:buFont typeface="Wingdings" charset="2"/>
              <a:buChar char=""/>
            </a:pPr>
            <a:r>
              <a:rPr b="0" lang="en-US" sz="3200" spc="-1" strike="noStrike">
                <a:solidFill>
                  <a:srgbClr val="000000"/>
                </a:solidFill>
                <a:uFill>
                  <a:solidFill>
                    <a:srgbClr val="ffffff"/>
                  </a:solidFill>
                </a:uFill>
                <a:latin typeface="Nexa Light"/>
              </a:rPr>
              <a:t>The inflation rate in Japan over the three months is expected to be .116% less than in the United States.</a:t>
            </a:r>
            <a:endParaRPr b="0" lang="en-US" sz="3200" spc="-1" strike="noStrike">
              <a:solidFill>
                <a:srgbClr val="000000"/>
              </a:solidFill>
              <a:uFill>
                <a:solidFill>
                  <a:srgbClr val="ffffff"/>
                </a:solidFill>
              </a:uFill>
              <a:latin typeface="Nexa Light"/>
            </a:endParaRPr>
          </a:p>
          <a:p>
            <a:pPr marL="432000" indent="-324000">
              <a:spcBef>
                <a:spcPts val="1417"/>
              </a:spcBef>
              <a:buClr>
                <a:srgbClr val="ff3333"/>
              </a:buClr>
              <a:buSzPct val="45000"/>
              <a:buFont typeface="Wingdings" charset="2"/>
              <a:buChar char=""/>
            </a:pPr>
            <a:endParaRPr b="0" lang="en-US" sz="3200" spc="-1" strike="noStrike">
              <a:solidFill>
                <a:srgbClr val="000000"/>
              </a:solidFill>
              <a:uFill>
                <a:solidFill>
                  <a:srgbClr val="ffffff"/>
                </a:solidFill>
              </a:uFill>
              <a:latin typeface="Nexa Light"/>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TextShape 1"/>
          <p:cNvSpPr txBox="1"/>
          <p:nvPr/>
        </p:nvSpPr>
        <p:spPr>
          <a:xfrm>
            <a:off x="504000" y="301320"/>
            <a:ext cx="6849000" cy="1262160"/>
          </a:xfrm>
          <a:prstGeom prst="rect">
            <a:avLst/>
          </a:prstGeom>
          <a:noFill/>
          <a:ln>
            <a:noFill/>
          </a:ln>
        </p:spPr>
        <p:txBody>
          <a:bodyPr lIns="0" rIns="0" tIns="0" bIns="0" anchor="ctr"/>
          <a:p>
            <a:r>
              <a:rPr b="0" lang="en-US" sz="3200" spc="-1" strike="noStrike" cap="all">
                <a:solidFill>
                  <a:srgbClr val="ff3333"/>
                </a:solidFill>
                <a:uFill>
                  <a:solidFill>
                    <a:srgbClr val="ffffff"/>
                  </a:solidFill>
                </a:uFill>
                <a:latin typeface="Nexa Light"/>
              </a:rPr>
              <a:t>Question</a:t>
            </a:r>
            <a:br/>
            <a:endParaRPr b="0" lang="en-US" sz="3200" spc="-1" strike="noStrike" cap="all">
              <a:solidFill>
                <a:srgbClr val="ff3333"/>
              </a:solidFill>
              <a:uFill>
                <a:solidFill>
                  <a:srgbClr val="ffffff"/>
                </a:solidFill>
              </a:uFill>
              <a:latin typeface="Nexa Light"/>
            </a:endParaRPr>
          </a:p>
        </p:txBody>
      </p:sp>
      <p:pic>
        <p:nvPicPr>
          <p:cNvPr id="90" name="" descr=""/>
          <p:cNvPicPr/>
          <p:nvPr/>
        </p:nvPicPr>
        <p:blipFill>
          <a:blip r:embed="rId1"/>
          <a:stretch/>
        </p:blipFill>
        <p:spPr>
          <a:xfrm>
            <a:off x="503640" y="2201040"/>
            <a:ext cx="9071640" cy="4428360"/>
          </a:xfrm>
          <a:prstGeom prst="rect">
            <a:avLst/>
          </a:prstGeom>
          <a:ln>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504000" y="301320"/>
            <a:ext cx="6849000" cy="1262160"/>
          </a:xfrm>
          <a:prstGeom prst="rect">
            <a:avLst/>
          </a:prstGeom>
          <a:noFill/>
          <a:ln>
            <a:noFill/>
          </a:ln>
        </p:spPr>
        <p:txBody>
          <a:bodyPr lIns="0" rIns="0" tIns="0" bIns="0" anchor="ctr"/>
          <a:p>
            <a:r>
              <a:rPr b="0" lang="en-US" sz="3200" spc="-1" strike="noStrike" cap="all">
                <a:solidFill>
                  <a:srgbClr val="ff3333"/>
                </a:solidFill>
                <a:uFill>
                  <a:solidFill>
                    <a:srgbClr val="ffffff"/>
                  </a:solidFill>
                </a:uFill>
                <a:latin typeface="Nexa Light"/>
              </a:rPr>
              <a:t>Solution</a:t>
            </a:r>
            <a:endParaRPr b="0" lang="en-US" sz="3200" spc="-1" strike="noStrike" cap="all">
              <a:solidFill>
                <a:srgbClr val="ff3333"/>
              </a:solidFill>
              <a:uFill>
                <a:solidFill>
                  <a:srgbClr val="ffffff"/>
                </a:solidFill>
              </a:uFill>
              <a:latin typeface="Nexa Light"/>
            </a:endParaRPr>
          </a:p>
        </p:txBody>
      </p:sp>
      <p:sp>
        <p:nvSpPr>
          <p:cNvPr id="92" name="TextShape 2"/>
          <p:cNvSpPr txBox="1"/>
          <p:nvPr/>
        </p:nvSpPr>
        <p:spPr>
          <a:xfrm>
            <a:off x="504000" y="1985400"/>
            <a:ext cx="9071640" cy="4860360"/>
          </a:xfrm>
          <a:prstGeom prst="rect">
            <a:avLst/>
          </a:prstGeom>
          <a:noFill/>
          <a:ln>
            <a:noFill/>
          </a:ln>
        </p:spPr>
        <p:txBody>
          <a:bodyPr lIns="0" rIns="0" tIns="0" bIns="0">
            <a:normAutofit/>
          </a:bodyPr>
          <a:p>
            <a:pPr marL="432000" indent="-324000">
              <a:spcBef>
                <a:spcPts val="1417"/>
              </a:spcBef>
              <a:buClr>
                <a:srgbClr val="ff3333"/>
              </a:buClr>
              <a:buSzPct val="45000"/>
              <a:buFont typeface="Wingdings" charset="2"/>
              <a:buChar char=""/>
            </a:pPr>
            <a:r>
              <a:rPr b="0" lang="en-US" sz="3200" spc="-1" strike="noStrike">
                <a:solidFill>
                  <a:srgbClr val="000000"/>
                </a:solidFill>
                <a:uFill>
                  <a:solidFill>
                    <a:srgbClr val="ffffff"/>
                  </a:solidFill>
                </a:uFill>
                <a:latin typeface="Nexa Light"/>
              </a:rPr>
              <a:t>a.</a:t>
            </a:r>
            <a:r>
              <a:rPr b="0" lang="en-US" sz="3200" spc="-1" strike="noStrike">
                <a:solidFill>
                  <a:srgbClr val="000000"/>
                </a:solidFill>
                <a:uFill>
                  <a:solidFill>
                    <a:srgbClr val="ffffff"/>
                  </a:solidFill>
                </a:uFill>
                <a:latin typeface="Nexa Light"/>
              </a:rPr>
              <a:t>	</a:t>
            </a:r>
            <a:endParaRPr b="0" lang="en-US" sz="3200" spc="-1" strike="noStrike">
              <a:solidFill>
                <a:srgbClr val="000000"/>
              </a:solidFill>
              <a:uFill>
                <a:solidFill>
                  <a:srgbClr val="ffffff"/>
                </a:solidFill>
              </a:uFill>
              <a:latin typeface="Nexa Light"/>
            </a:endParaRPr>
          </a:p>
          <a:p>
            <a:pPr lvl="1" marL="864000" indent="-324000">
              <a:spcBef>
                <a:spcPts val="1134"/>
              </a:spcBef>
              <a:buClr>
                <a:srgbClr val="ff3333"/>
              </a:buClr>
              <a:buSzPct val="75000"/>
              <a:buFont typeface="Symbol" charset="2"/>
              <a:buChar char=""/>
            </a:pPr>
            <a:r>
              <a:rPr b="0" lang="en-US" sz="2800" spc="-1" strike="noStrike">
                <a:solidFill>
                  <a:srgbClr val="000000"/>
                </a:solidFill>
                <a:uFill>
                  <a:solidFill>
                    <a:srgbClr val="ffffff"/>
                  </a:solidFill>
                </a:uFill>
                <a:latin typeface="Nexa Light"/>
              </a:rPr>
              <a:t>First, find the NPV using the euro interest rate of 6%: </a:t>
            </a:r>
            <a:endParaRPr b="0" lang="en-US" sz="2800" spc="-1" strike="noStrike">
              <a:solidFill>
                <a:srgbClr val="000000"/>
              </a:solidFill>
              <a:uFill>
                <a:solidFill>
                  <a:srgbClr val="ffffff"/>
                </a:solidFill>
              </a:uFill>
              <a:latin typeface="Nexa Light"/>
            </a:endParaRPr>
          </a:p>
          <a:p>
            <a:pPr lvl="2" marL="1296000" indent="-288000">
              <a:spcBef>
                <a:spcPts val="850"/>
              </a:spcBef>
              <a:buClr>
                <a:srgbClr val="ff3333"/>
              </a:buClr>
              <a:buSzPct val="45000"/>
              <a:buFont typeface="Wingdings" charset="2"/>
              <a:buChar char=""/>
            </a:pPr>
            <a:r>
              <a:rPr b="0" lang="en-US" sz="2400" spc="-1" strike="noStrike">
                <a:solidFill>
                  <a:srgbClr val="000000"/>
                </a:solidFill>
                <a:uFill>
                  <a:solidFill>
                    <a:srgbClr val="ffffff"/>
                  </a:solidFill>
                </a:uFill>
                <a:latin typeface="Nexa Light"/>
              </a:rPr>
              <a:t>NPV = €80 + 10 / 1.06 + 20 / 1.062 + 23 / 1.063 + 27 / 1.064 + 25 / 1.065</a:t>
            </a:r>
            <a:r>
              <a:rPr b="0" lang="en-US" sz="2400" spc="-1" strike="noStrike">
                <a:solidFill>
                  <a:srgbClr val="000000"/>
                </a:solidFill>
                <a:uFill>
                  <a:solidFill>
                    <a:srgbClr val="ffffff"/>
                  </a:solidFill>
                </a:uFill>
                <a:latin typeface="Nexa Light"/>
              </a:rPr>
              <a:t>	</a:t>
            </a:r>
            <a:r>
              <a:rPr b="0" lang="en-US" sz="2400" spc="-1" strike="noStrike">
                <a:solidFill>
                  <a:srgbClr val="000000"/>
                </a:solidFill>
                <a:uFill>
                  <a:solidFill>
                    <a:srgbClr val="ffffff"/>
                  </a:solidFill>
                </a:uFill>
                <a:latin typeface="Nexa Light"/>
              </a:rPr>
              <a:t>	</a:t>
            </a:r>
            <a:endParaRPr b="0" lang="en-US" sz="2400" spc="-1" strike="noStrike">
              <a:solidFill>
                <a:srgbClr val="000000"/>
              </a:solidFill>
              <a:uFill>
                <a:solidFill>
                  <a:srgbClr val="ffffff"/>
                </a:solidFill>
              </a:uFill>
              <a:latin typeface="Nexa Light"/>
            </a:endParaRPr>
          </a:p>
          <a:p>
            <a:pPr lvl="2" marL="1296000" indent="-288000">
              <a:spcBef>
                <a:spcPts val="850"/>
              </a:spcBef>
              <a:buClr>
                <a:srgbClr val="ff3333"/>
              </a:buClr>
              <a:buSzPct val="45000"/>
              <a:buFont typeface="Wingdings" charset="2"/>
              <a:buChar char=""/>
            </a:pPr>
            <a:r>
              <a:rPr b="0" lang="en-US" sz="2400" spc="-1" strike="noStrike">
                <a:solidFill>
                  <a:srgbClr val="000000"/>
                </a:solidFill>
                <a:uFill>
                  <a:solidFill>
                    <a:srgbClr val="ffffff"/>
                  </a:solidFill>
                </a:uFill>
                <a:latin typeface="Nexa Light"/>
              </a:rPr>
              <a:t>NPV = €6.61 million</a:t>
            </a:r>
            <a:endParaRPr b="0" lang="en-US" sz="2400" spc="-1" strike="noStrike">
              <a:solidFill>
                <a:srgbClr val="000000"/>
              </a:solidFill>
              <a:uFill>
                <a:solidFill>
                  <a:srgbClr val="ffffff"/>
                </a:solidFill>
              </a:uFill>
              <a:latin typeface="Nexa Light"/>
            </a:endParaRPr>
          </a:p>
          <a:p>
            <a:pPr lvl="1" marL="864000" indent="-324000">
              <a:spcBef>
                <a:spcPts val="1134"/>
              </a:spcBef>
              <a:buClr>
                <a:srgbClr val="ff3333"/>
              </a:buClr>
              <a:buSzPct val="75000"/>
              <a:buFont typeface="Symbol" charset="2"/>
              <a:buChar char=""/>
            </a:pPr>
            <a:endParaRPr b="0" lang="en-US" sz="2400" spc="-1" strike="noStrike">
              <a:solidFill>
                <a:srgbClr val="000000"/>
              </a:solidFill>
              <a:uFill>
                <a:solidFill>
                  <a:srgbClr val="ffffff"/>
                </a:solidFill>
              </a:uFill>
              <a:latin typeface="Nexa Light"/>
            </a:endParaRPr>
          </a:p>
          <a:p>
            <a:pPr lvl="1" marL="864000" indent="-324000">
              <a:spcBef>
                <a:spcPts val="1134"/>
              </a:spcBef>
              <a:buClr>
                <a:srgbClr val="ff3333"/>
              </a:buClr>
              <a:buSzPct val="75000"/>
              <a:buFont typeface="Symbol" charset="2"/>
              <a:buChar char=""/>
            </a:pPr>
            <a:r>
              <a:rPr b="0" lang="en-US" sz="2800" spc="-1" strike="noStrike">
                <a:solidFill>
                  <a:srgbClr val="000000"/>
                </a:solidFill>
                <a:uFill>
                  <a:solidFill>
                    <a:srgbClr val="ffffff"/>
                  </a:solidFill>
                </a:uFill>
                <a:latin typeface="Nexa Light"/>
              </a:rPr>
              <a:t>To convert this calculation to dollars, multiply it by the spot exchange rate: </a:t>
            </a:r>
            <a:endParaRPr b="0" lang="en-US" sz="2800" spc="-1" strike="noStrike">
              <a:solidFill>
                <a:srgbClr val="000000"/>
              </a:solidFill>
              <a:uFill>
                <a:solidFill>
                  <a:srgbClr val="ffffff"/>
                </a:solidFill>
              </a:uFill>
              <a:latin typeface="Nexa Light"/>
            </a:endParaRPr>
          </a:p>
          <a:p>
            <a:pPr lvl="2" marL="1296000" indent="-288000">
              <a:spcBef>
                <a:spcPts val="850"/>
              </a:spcBef>
              <a:buClr>
                <a:srgbClr val="ff3333"/>
              </a:buClr>
              <a:buSzPct val="45000"/>
              <a:buFont typeface="Wingdings" charset="2"/>
              <a:buChar char=""/>
            </a:pPr>
            <a:r>
              <a:rPr b="0" lang="en-US" sz="2400" spc="-1" strike="noStrike">
                <a:solidFill>
                  <a:srgbClr val="000000"/>
                </a:solidFill>
                <a:uFill>
                  <a:solidFill>
                    <a:srgbClr val="ffffff"/>
                  </a:solidFill>
                </a:uFill>
                <a:latin typeface="Nexa Light"/>
              </a:rPr>
              <a:t>NPV = €6.61 × 1.2 = $7.94 million</a:t>
            </a:r>
            <a:endParaRPr b="0" lang="en-US" sz="2400" spc="-1" strike="noStrike">
              <a:solidFill>
                <a:srgbClr val="000000"/>
              </a:solidFill>
              <a:uFill>
                <a:solidFill>
                  <a:srgbClr val="ffffff"/>
                </a:solidFill>
              </a:uFill>
              <a:latin typeface="Nexa Light"/>
            </a:endParaRPr>
          </a:p>
          <a:p>
            <a:pPr marL="432000" indent="-324000">
              <a:spcBef>
                <a:spcPts val="1417"/>
              </a:spcBef>
              <a:buClr>
                <a:srgbClr val="ff3333"/>
              </a:buClr>
              <a:buSzPct val="45000"/>
              <a:buFont typeface="Wingdings" charset="2"/>
              <a:buChar char=""/>
            </a:pPr>
            <a:endParaRPr b="0" lang="en-US" sz="2400" spc="-1" strike="noStrike">
              <a:solidFill>
                <a:srgbClr val="000000"/>
              </a:solidFill>
              <a:uFill>
                <a:solidFill>
                  <a:srgbClr val="ffffff"/>
                </a:solidFill>
              </a:uFill>
              <a:latin typeface="Nexa Light"/>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504000" y="301320"/>
            <a:ext cx="6849000" cy="1262160"/>
          </a:xfrm>
          <a:prstGeom prst="rect">
            <a:avLst/>
          </a:prstGeom>
          <a:noFill/>
          <a:ln>
            <a:noFill/>
          </a:ln>
        </p:spPr>
        <p:txBody>
          <a:bodyPr lIns="0" rIns="0" tIns="0" bIns="0" anchor="ctr"/>
          <a:p>
            <a:r>
              <a:rPr b="0" lang="en-US" sz="3200" spc="-1" strike="noStrike" cap="all">
                <a:solidFill>
                  <a:srgbClr val="ff3333"/>
                </a:solidFill>
                <a:uFill>
                  <a:solidFill>
                    <a:srgbClr val="ffffff"/>
                  </a:solidFill>
                </a:uFill>
                <a:latin typeface="Nexa Light"/>
              </a:rPr>
              <a:t>Solution</a:t>
            </a:r>
            <a:endParaRPr b="0" lang="en-US" sz="3200" spc="-1" strike="noStrike" cap="all">
              <a:solidFill>
                <a:srgbClr val="ff3333"/>
              </a:solidFill>
              <a:uFill>
                <a:solidFill>
                  <a:srgbClr val="ffffff"/>
                </a:solidFill>
              </a:uFill>
              <a:latin typeface="Nexa Light"/>
            </a:endParaRPr>
          </a:p>
        </p:txBody>
      </p:sp>
      <p:sp>
        <p:nvSpPr>
          <p:cNvPr id="94" name="TextShape 2"/>
          <p:cNvSpPr txBox="1"/>
          <p:nvPr/>
        </p:nvSpPr>
        <p:spPr>
          <a:xfrm>
            <a:off x="504000" y="1985400"/>
            <a:ext cx="9071640" cy="4860360"/>
          </a:xfrm>
          <a:prstGeom prst="rect">
            <a:avLst/>
          </a:prstGeom>
          <a:noFill/>
          <a:ln>
            <a:noFill/>
          </a:ln>
        </p:spPr>
        <p:txBody>
          <a:bodyPr lIns="0" rIns="0" tIns="0" bIns="0">
            <a:normAutofit/>
          </a:bodyPr>
          <a:p>
            <a:pPr marL="432000" indent="-324000">
              <a:spcBef>
                <a:spcPts val="1417"/>
              </a:spcBef>
              <a:buClr>
                <a:srgbClr val="ff3333"/>
              </a:buClr>
              <a:buSzPct val="45000"/>
              <a:buFont typeface="Wingdings" charset="2"/>
              <a:buChar char=""/>
            </a:pPr>
            <a:r>
              <a:rPr b="0" lang="en-US" sz="3200" spc="-1" strike="noStrike">
                <a:solidFill>
                  <a:srgbClr val="000000"/>
                </a:solidFill>
                <a:uFill>
                  <a:solidFill>
                    <a:srgbClr val="ffffff"/>
                  </a:solidFill>
                </a:uFill>
                <a:latin typeface="Nexa Light"/>
              </a:rPr>
              <a:t>b. </a:t>
            </a:r>
            <a:endParaRPr b="0" lang="en-US" sz="3200" spc="-1" strike="noStrike">
              <a:solidFill>
                <a:srgbClr val="000000"/>
              </a:solidFill>
              <a:uFill>
                <a:solidFill>
                  <a:srgbClr val="ffffff"/>
                </a:solidFill>
              </a:uFill>
              <a:latin typeface="Nexa Light"/>
            </a:endParaRPr>
          </a:p>
          <a:p>
            <a:pPr lvl="1" marL="864000" indent="-324000">
              <a:spcBef>
                <a:spcPts val="1134"/>
              </a:spcBef>
              <a:buClr>
                <a:srgbClr val="ff3333"/>
              </a:buClr>
              <a:buSzPct val="75000"/>
              <a:buFont typeface="Symbol" charset="2"/>
              <a:buChar char=""/>
            </a:pPr>
            <a:r>
              <a:rPr b="0" lang="en-US" sz="2800" spc="-1" strike="noStrike">
                <a:solidFill>
                  <a:srgbClr val="000000"/>
                </a:solidFill>
                <a:uFill>
                  <a:solidFill>
                    <a:srgbClr val="ffffff"/>
                  </a:solidFill>
                </a:uFill>
                <a:latin typeface="Nexa Light"/>
              </a:rPr>
              <a:t>The forward rate increases by the interest rate differential each year. The following table shows the forward rates for each of the next five years and adjusts the cash flow in each year.</a:t>
            </a:r>
            <a:endParaRPr b="0" lang="en-US" sz="2800" spc="-1" strike="noStrike">
              <a:solidFill>
                <a:srgbClr val="000000"/>
              </a:solidFill>
              <a:uFill>
                <a:solidFill>
                  <a:srgbClr val="ffffff"/>
                </a:solidFill>
              </a:uFill>
              <a:latin typeface="Nexa Light"/>
            </a:endParaRPr>
          </a:p>
          <a:p>
            <a:pPr marL="432000" indent="-324000">
              <a:spcBef>
                <a:spcPts val="1417"/>
              </a:spcBef>
              <a:buClr>
                <a:srgbClr val="ff3333"/>
              </a:buClr>
              <a:buSzPct val="45000"/>
              <a:buFont typeface="Wingdings" charset="2"/>
              <a:buChar char=""/>
            </a:pPr>
            <a:endParaRPr b="0" lang="en-US" sz="2800" spc="-1" strike="noStrike">
              <a:solidFill>
                <a:srgbClr val="000000"/>
              </a:solidFill>
              <a:uFill>
                <a:solidFill>
                  <a:srgbClr val="ffffff"/>
                </a:solidFill>
              </a:uFill>
              <a:latin typeface="Nexa Light"/>
            </a:endParaRPr>
          </a:p>
        </p:txBody>
      </p:sp>
      <p:pic>
        <p:nvPicPr>
          <p:cNvPr id="95" name="" descr=""/>
          <p:cNvPicPr/>
          <p:nvPr/>
        </p:nvPicPr>
        <p:blipFill>
          <a:blip r:embed="rId1"/>
          <a:stretch/>
        </p:blipFill>
        <p:spPr>
          <a:xfrm>
            <a:off x="1796040" y="4486320"/>
            <a:ext cx="6956640" cy="881640"/>
          </a:xfrm>
          <a:prstGeom prst="rect">
            <a:avLst/>
          </a:prstGeom>
          <a:ln>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504000" y="301320"/>
            <a:ext cx="6849000" cy="1262160"/>
          </a:xfrm>
          <a:prstGeom prst="rect">
            <a:avLst/>
          </a:prstGeom>
          <a:noFill/>
          <a:ln>
            <a:noFill/>
          </a:ln>
        </p:spPr>
        <p:txBody>
          <a:bodyPr lIns="0" rIns="0" tIns="0" bIns="0" anchor="ctr"/>
          <a:p>
            <a:r>
              <a:rPr b="0" lang="en-US" sz="3200" spc="-1" strike="noStrike" cap="all">
                <a:solidFill>
                  <a:srgbClr val="ff3333"/>
                </a:solidFill>
                <a:uFill>
                  <a:solidFill>
                    <a:srgbClr val="ffffff"/>
                  </a:solidFill>
                </a:uFill>
                <a:latin typeface="Nexa Light"/>
              </a:rPr>
              <a:t>Solution</a:t>
            </a:r>
            <a:endParaRPr b="0" lang="en-US" sz="3200" spc="-1" strike="noStrike" cap="all">
              <a:solidFill>
                <a:srgbClr val="ff3333"/>
              </a:solidFill>
              <a:uFill>
                <a:solidFill>
                  <a:srgbClr val="ffffff"/>
                </a:solidFill>
              </a:uFill>
              <a:latin typeface="Nexa Light"/>
            </a:endParaRPr>
          </a:p>
        </p:txBody>
      </p:sp>
      <p:sp>
        <p:nvSpPr>
          <p:cNvPr id="97" name="TextShape 2"/>
          <p:cNvSpPr txBox="1"/>
          <p:nvPr/>
        </p:nvSpPr>
        <p:spPr>
          <a:xfrm>
            <a:off x="504000" y="1985400"/>
            <a:ext cx="9071640" cy="4860360"/>
          </a:xfrm>
          <a:prstGeom prst="rect">
            <a:avLst/>
          </a:prstGeom>
          <a:noFill/>
          <a:ln>
            <a:noFill/>
          </a:ln>
        </p:spPr>
        <p:txBody>
          <a:bodyPr lIns="0" rIns="0" tIns="0" bIns="0">
            <a:normAutofit/>
          </a:bodyPr>
          <a:p>
            <a:pPr marL="432000" indent="-324000">
              <a:spcBef>
                <a:spcPts val="1417"/>
              </a:spcBef>
              <a:buClr>
                <a:srgbClr val="ff3333"/>
              </a:buClr>
              <a:buSzPct val="45000"/>
              <a:buFont typeface="Wingdings" charset="2"/>
              <a:buChar char=""/>
            </a:pPr>
            <a:r>
              <a:rPr b="0" lang="en-US" sz="3200" spc="-1" strike="noStrike">
                <a:solidFill>
                  <a:srgbClr val="000000"/>
                </a:solidFill>
                <a:uFill>
                  <a:solidFill>
                    <a:srgbClr val="ffffff"/>
                  </a:solidFill>
                </a:uFill>
                <a:latin typeface="Nexa Light"/>
              </a:rPr>
              <a:t>c.</a:t>
            </a:r>
            <a:endParaRPr b="0" lang="en-US" sz="3200" spc="-1" strike="noStrike">
              <a:solidFill>
                <a:srgbClr val="000000"/>
              </a:solidFill>
              <a:uFill>
                <a:solidFill>
                  <a:srgbClr val="ffffff"/>
                </a:solidFill>
              </a:uFill>
              <a:latin typeface="Nexa Light"/>
            </a:endParaRPr>
          </a:p>
          <a:p>
            <a:pPr lvl="1" marL="864000" indent="-324000">
              <a:spcBef>
                <a:spcPts val="1134"/>
              </a:spcBef>
              <a:buClr>
                <a:srgbClr val="ff3333"/>
              </a:buClr>
              <a:buSzPct val="75000"/>
              <a:buFont typeface="Symbol" charset="2"/>
              <a:buChar char=""/>
            </a:pPr>
            <a:r>
              <a:rPr b="0" lang="en-US" sz="2800" spc="-1" strike="noStrike">
                <a:solidFill>
                  <a:srgbClr val="000000"/>
                </a:solidFill>
                <a:uFill>
                  <a:solidFill>
                    <a:srgbClr val="ffffff"/>
                  </a:solidFill>
                </a:uFill>
                <a:latin typeface="Nexa Light"/>
              </a:rPr>
              <a:t>It doesn’t. The company can always hedge against a fall in the euro.</a:t>
            </a:r>
            <a:endParaRPr b="0" lang="en-US" sz="2800" spc="-1" strike="noStrike">
              <a:solidFill>
                <a:srgbClr val="000000"/>
              </a:solidFill>
              <a:uFill>
                <a:solidFill>
                  <a:srgbClr val="ffffff"/>
                </a:solidFill>
              </a:uFill>
              <a:latin typeface="Nexa Light"/>
            </a:endParaRPr>
          </a:p>
          <a:p>
            <a:pPr marL="432000" indent="-324000">
              <a:spcBef>
                <a:spcPts val="1417"/>
              </a:spcBef>
              <a:buClr>
                <a:srgbClr val="ff3333"/>
              </a:buClr>
              <a:buSzPct val="45000"/>
              <a:buFont typeface="Wingdings" charset="2"/>
              <a:buChar char=""/>
            </a:pPr>
            <a:endParaRPr b="0" lang="en-US" sz="2800" spc="-1" strike="noStrike">
              <a:solidFill>
                <a:srgbClr val="000000"/>
              </a:solidFill>
              <a:uFill>
                <a:solidFill>
                  <a:srgbClr val="ffffff"/>
                </a:solidFill>
              </a:uFill>
              <a:latin typeface="Nexa Light"/>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504000" y="301320"/>
            <a:ext cx="6849000" cy="1262160"/>
          </a:xfrm>
          <a:prstGeom prst="rect">
            <a:avLst/>
          </a:prstGeom>
          <a:noFill/>
          <a:ln>
            <a:noFill/>
          </a:ln>
        </p:spPr>
        <p:txBody>
          <a:bodyPr lIns="0" rIns="0" tIns="0" bIns="0" anchor="ctr"/>
          <a:p>
            <a:r>
              <a:rPr b="0" lang="en-US" sz="3200" spc="-1" strike="noStrike" cap="all">
                <a:solidFill>
                  <a:srgbClr val="ff3333"/>
                </a:solidFill>
                <a:uFill>
                  <a:solidFill>
                    <a:srgbClr val="ffffff"/>
                  </a:solidFill>
                </a:uFill>
                <a:latin typeface="Nexa Light"/>
              </a:rPr>
              <a:t>Question</a:t>
            </a:r>
            <a:endParaRPr b="0" lang="en-US" sz="3200" spc="-1" strike="noStrike" cap="all">
              <a:solidFill>
                <a:srgbClr val="ff3333"/>
              </a:solidFill>
              <a:uFill>
                <a:solidFill>
                  <a:srgbClr val="ffffff"/>
                </a:solidFill>
              </a:uFill>
              <a:latin typeface="Nexa Light"/>
            </a:endParaRPr>
          </a:p>
        </p:txBody>
      </p:sp>
      <p:pic>
        <p:nvPicPr>
          <p:cNvPr id="99" name="" descr=""/>
          <p:cNvPicPr/>
          <p:nvPr/>
        </p:nvPicPr>
        <p:blipFill>
          <a:blip r:embed="rId1"/>
          <a:stretch/>
        </p:blipFill>
        <p:spPr>
          <a:xfrm>
            <a:off x="503640" y="2620440"/>
            <a:ext cx="9071640" cy="237852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31</TotalTime>
  <Application>LibreOffice/5.3.7.2$MacOSX_X86_64 LibreOffice_project/6b8ed514a9f8b44d37a1b96673cbbdd077e24059</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2017-01-10T11:33:02Z</dcterms:created>
  <dc:creator>Gael Leboeuf</dc:creator>
  <dc:description/>
  <dc:language>en-GB</dc:language>
  <cp:lastModifiedBy/>
  <dcterms:modified xsi:type="dcterms:W3CDTF">2017-02-07T13:31:15Z</dcterms:modified>
  <cp:revision>8</cp:revision>
  <dc:subject/>
  <dc:title>skema</dc:title>
</cp:coreProperties>
</file>