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3" r:id="rId6"/>
    <p:sldId id="264" r:id="rId7"/>
    <p:sldId id="265" r:id="rId8"/>
    <p:sldId id="260" r:id="rId9"/>
    <p:sldId id="266" r:id="rId10"/>
    <p:sldId id="267" r:id="rId1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4"/>
    <p:restoredTop sz="94745"/>
  </p:normalViewPr>
  <p:slideViewPr>
    <p:cSldViewPr snapToGrid="0" snapToObjects="1">
      <p:cViewPr varScale="1">
        <p:scale>
          <a:sx n="92" d="100"/>
          <a:sy n="92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2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804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63804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2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040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684900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63804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040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684900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6360" y="49035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6917040"/>
            <a:ext cx="9071640" cy="20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pic>
        <p:nvPicPr>
          <p:cNvPr id="2" name="Picture 1"/>
          <p:cNvPicPr/>
          <p:nvPr/>
        </p:nvPicPr>
        <p:blipFill>
          <a:blip r:embed="rId14"/>
          <a:stretch/>
        </p:blipFill>
        <p:spPr>
          <a:xfrm>
            <a:off x="1347120" y="261720"/>
            <a:ext cx="7536960" cy="4746960"/>
          </a:xfrm>
          <a:prstGeom prst="rect">
            <a:avLst/>
          </a:prstGeom>
          <a:ln>
            <a:noFill/>
          </a:ln>
        </p:spPr>
      </p:pic>
      <p:pic>
        <p:nvPicPr>
          <p:cNvPr id="3" name="Image 4"/>
          <p:cNvPicPr/>
          <p:nvPr/>
        </p:nvPicPr>
        <p:blipFill>
          <a:blip r:embed="rId15"/>
          <a:stretch/>
        </p:blipFill>
        <p:spPr>
          <a:xfrm>
            <a:off x="3654720" y="7083720"/>
            <a:ext cx="2772720" cy="3675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7014960"/>
            <a:ext cx="10103760" cy="547560"/>
          </a:xfrm>
          <a:prstGeom prst="rect">
            <a:avLst/>
          </a:prstGeom>
          <a:solidFill>
            <a:srgbClr val="FF333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3333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3333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Seventh Outline Level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73440" y="7029720"/>
            <a:ext cx="5614920" cy="5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5687280" y="7029720"/>
            <a:ext cx="2348280" cy="5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C62A38D6-0BA0-4404-A3BB-5E42ED4FD9F4}" type="slidenum"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5" name="Image 11"/>
          <p:cNvPicPr/>
          <p:nvPr/>
        </p:nvPicPr>
        <p:blipFill>
          <a:blip r:embed="rId15"/>
          <a:stretch/>
        </p:blipFill>
        <p:spPr>
          <a:xfrm>
            <a:off x="8077680" y="7161480"/>
            <a:ext cx="1917360" cy="254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86360" y="49035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Homework 1 - GDP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4" name="Picture 8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03" y="1369942"/>
            <a:ext cx="9071640" cy="2564749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9C2D65-BA75-264A-B8E1-E78619E64A6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5140036"/>
            <a:ext cx="9071640" cy="6511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4" name="Picture 8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1563480"/>
            <a:ext cx="9071640" cy="1822058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C2AE6F-FE61-964D-83A9-67CB890E027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4807527"/>
            <a:ext cx="9071640" cy="6234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6" name="Picture 8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80" y="1727640"/>
            <a:ext cx="8829360" cy="145890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2E09B5-9002-504C-81D9-01799BD6B85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80" y="4239490"/>
            <a:ext cx="9071640" cy="706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7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6" name="Picture 8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1745673"/>
            <a:ext cx="8829360" cy="170411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E2820-43EA-9A4C-8C4D-815DCA1281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4765964"/>
            <a:ext cx="907164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1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6" name="Picture 8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1563480"/>
            <a:ext cx="8829360" cy="196730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AA840-9F4B-8549-8C3F-FC085E4AC90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5250872"/>
            <a:ext cx="9071640" cy="3209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6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90" name="Picture 8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1459320"/>
            <a:ext cx="9071640" cy="139471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BBBA7-2EEC-B649-9B16-31CFA6FF1BE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4585855"/>
            <a:ext cx="9071640" cy="9005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90" name="Picture 8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58" y="1563480"/>
            <a:ext cx="9071640" cy="228686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D0CB3A-212D-9445-BF18-A61023A6BC9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00" y="5112503"/>
            <a:ext cx="9071640" cy="5678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3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skema</Template>
  <TotalTime>22</TotalTime>
  <Words>11</Words>
  <Application>Microsoft Macintosh PowerPoint</Application>
  <PresentationFormat>Custom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DejaVu Sans</vt:lpstr>
      <vt:lpstr>Nexa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skema</dc:title>
  <dc:subject/>
  <dc:creator>Gael Leboeuf</dc:creator>
  <dc:description/>
  <cp:lastModifiedBy>PGK</cp:lastModifiedBy>
  <cp:revision>6</cp:revision>
  <dcterms:created xsi:type="dcterms:W3CDTF">2017-01-25T13:13:04Z</dcterms:created>
  <dcterms:modified xsi:type="dcterms:W3CDTF">2020-02-23T10:43:59Z</dcterms:modified>
  <dc:language>en-GB</dc:language>
</cp:coreProperties>
</file>